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83" r:id="rId5"/>
    <p:sldId id="331" r:id="rId6"/>
    <p:sldId id="387" r:id="rId7"/>
    <p:sldId id="390" r:id="rId8"/>
    <p:sldId id="385" r:id="rId9"/>
    <p:sldId id="392" r:id="rId10"/>
    <p:sldId id="363" r:id="rId11"/>
    <p:sldId id="393" r:id="rId12"/>
    <p:sldId id="362" r:id="rId13"/>
    <p:sldId id="394" r:id="rId14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61C"/>
    <a:srgbClr val="E6E6E6"/>
    <a:srgbClr val="DC5924"/>
    <a:srgbClr val="B7472A"/>
    <a:srgbClr val="000000"/>
    <a:srgbClr val="FFFFFF"/>
    <a:srgbClr val="75D1FF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84972" autoAdjust="0"/>
  </p:normalViewPr>
  <p:slideViewPr>
    <p:cSldViewPr snapToGrid="0">
      <p:cViewPr varScale="1">
        <p:scale>
          <a:sx n="74" d="100"/>
          <a:sy n="74" d="100"/>
        </p:scale>
        <p:origin x="594" y="90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4/29/2026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91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4/29/2026 9:15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4/29/2026 9:15 AM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527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1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8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a</a:t>
            </a:r>
            <a:r>
              <a:rPr lang="en-US" baseline="0" dirty="0"/>
              <a:t>n image and multiple key statements with a strong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05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4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03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xmlns="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xmlns="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xmlns="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Are we ready?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10040254" cy="1006429"/>
          </a:xfrm>
        </p:spPr>
        <p:txBody>
          <a:bodyPr/>
          <a:lstStyle/>
          <a:p>
            <a:r>
              <a:rPr lang="en-US" sz="6600" dirty="0" smtClean="0"/>
              <a:t>Roles &amp; Responsibilities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98086" y="3557856"/>
            <a:ext cx="9461500" cy="7571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ASSISTANT GOVERNORS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8" y="1907931"/>
            <a:ext cx="12192000" cy="4971142"/>
          </a:xfrm>
        </p:spPr>
      </p:pic>
      <p:sp>
        <p:nvSpPr>
          <p:cNvPr id="4" name="Rectangle 3"/>
          <p:cNvSpPr/>
          <p:nvPr/>
        </p:nvSpPr>
        <p:spPr>
          <a:xfrm>
            <a:off x="-12888" y="21073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-4" y="1907930"/>
            <a:ext cx="3889423" cy="495006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/>
              <a:t>District Secretary </a:t>
            </a:r>
            <a:r>
              <a:rPr lang="en-US" sz="2000" kern="1500" dirty="0" smtClean="0"/>
              <a:t>2026-27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/>
              <a:t>District Archive Committee Chair </a:t>
            </a:r>
            <a:r>
              <a:rPr lang="en-US" sz="2000" kern="1500" dirty="0" smtClean="0"/>
              <a:t>2026-27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 smtClean="0"/>
              <a:t>Assistant </a:t>
            </a:r>
            <a:r>
              <a:rPr lang="en-US" sz="2000" kern="1500" dirty="0"/>
              <a:t>Governor </a:t>
            </a:r>
            <a:r>
              <a:rPr lang="en-US" sz="2000" kern="1500" dirty="0" smtClean="0"/>
              <a:t>2025-26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 smtClean="0"/>
              <a:t>District </a:t>
            </a:r>
            <a:r>
              <a:rPr lang="en-US" sz="2000" kern="1500" dirty="0"/>
              <a:t>Information &amp; Technology Co-Chair </a:t>
            </a:r>
            <a:r>
              <a:rPr lang="en-US" sz="2000" kern="1500" dirty="0" smtClean="0"/>
              <a:t>2024-26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 smtClean="0"/>
              <a:t>District </a:t>
            </a:r>
            <a:r>
              <a:rPr lang="en-US" sz="2000" kern="1500" dirty="0"/>
              <a:t>GML &amp; Publication Chair </a:t>
            </a:r>
            <a:r>
              <a:rPr lang="en-US" sz="2000" kern="1500" dirty="0" smtClean="0"/>
              <a:t>2024-25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 smtClean="0"/>
              <a:t>District GML &amp; Publication Co-Chair 2023-24</a:t>
            </a:r>
            <a:endParaRPr lang="en-US" sz="2000" kern="1500" dirty="0"/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kern="1500" dirty="0" smtClean="0"/>
              <a:t>President Rotary </a:t>
            </a:r>
            <a:r>
              <a:rPr lang="en-US" sz="2000" kern="1500" dirty="0"/>
              <a:t>Club of </a:t>
            </a:r>
            <a:r>
              <a:rPr lang="en-US" sz="2000" kern="1500" dirty="0" err="1"/>
              <a:t>Yala</a:t>
            </a:r>
            <a:r>
              <a:rPr lang="en-US" sz="2000" kern="1500" dirty="0"/>
              <a:t> </a:t>
            </a:r>
            <a:r>
              <a:rPr lang="en-US" sz="2000" kern="1500" dirty="0" smtClean="0"/>
              <a:t>2022-23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32489" y="771276"/>
            <a:ext cx="11327021" cy="923330"/>
          </a:xfrm>
        </p:spPr>
        <p:txBody>
          <a:bodyPr/>
          <a:lstStyle/>
          <a:p>
            <a:r>
              <a:rPr lang="en-US" sz="5400" dirty="0" smtClean="0"/>
              <a:t>Presented By:</a:t>
            </a:r>
            <a:r>
              <a:rPr lang="en-US" sz="6000" dirty="0" smtClean="0"/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Gautam</a:t>
            </a:r>
            <a:r>
              <a:rPr lang="en-US" sz="5400" dirty="0" smtClean="0">
                <a:solidFill>
                  <a:srgbClr val="FFFF00"/>
                </a:solidFill>
              </a:rPr>
              <a:t> Shrestha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0" y="1162319"/>
            <a:ext cx="6096000" cy="2529923"/>
          </a:xfrm>
        </p:spPr>
        <p:txBody>
          <a:bodyPr/>
          <a:lstStyle/>
          <a:p>
            <a:r>
              <a:rPr lang="en-US" sz="4400" dirty="0" smtClean="0"/>
              <a:t>One Word That Comes to Your Mind When You Hear </a:t>
            </a:r>
            <a:br>
              <a:rPr lang="en-US" sz="4400" dirty="0" smtClean="0"/>
            </a:br>
            <a:r>
              <a:rPr lang="en-US" sz="4400" dirty="0" smtClean="0"/>
              <a:t>‘</a:t>
            </a:r>
            <a:r>
              <a:rPr lang="en-US" sz="4400" dirty="0" smtClean="0">
                <a:solidFill>
                  <a:srgbClr val="FF0000"/>
                </a:solidFill>
              </a:rPr>
              <a:t>Assistant Governor</a:t>
            </a:r>
            <a:r>
              <a:rPr lang="en-US" sz="4400" dirty="0" smtClean="0"/>
              <a:t>’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16652" y="4082176"/>
            <a:ext cx="6096000" cy="2471446"/>
          </a:xfrm>
        </p:spPr>
        <p:txBody>
          <a:bodyPr/>
          <a:lstStyle/>
          <a:p>
            <a:r>
              <a:rPr lang="en-US" dirty="0" smtClean="0"/>
              <a:t>BRIDGE</a:t>
            </a:r>
          </a:p>
          <a:p>
            <a:r>
              <a:rPr lang="en-US" dirty="0" smtClean="0"/>
              <a:t>MENTOR</a:t>
            </a:r>
          </a:p>
          <a:p>
            <a:r>
              <a:rPr lang="en-US" dirty="0" smtClean="0"/>
              <a:t>SUPPORTER</a:t>
            </a:r>
          </a:p>
          <a:p>
            <a:r>
              <a:rPr lang="en-US" dirty="0" smtClean="0"/>
              <a:t>COACH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946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0" y="1162319"/>
            <a:ext cx="6096000" cy="1588127"/>
          </a:xfrm>
        </p:spPr>
        <p:txBody>
          <a:bodyPr/>
          <a:lstStyle/>
          <a:p>
            <a:r>
              <a:rPr lang="en-US" b="1" dirty="0" smtClean="0"/>
              <a:t>Are You The 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BOSS</a:t>
            </a:r>
            <a:r>
              <a:rPr lang="en-US" b="1" dirty="0" smtClean="0"/>
              <a:t> or </a:t>
            </a:r>
            <a:r>
              <a:rPr lang="en-US" b="1" dirty="0">
                <a:solidFill>
                  <a:srgbClr val="FF0000"/>
                </a:solidFill>
              </a:rPr>
              <a:t>SUPERVISOR</a:t>
            </a:r>
            <a:r>
              <a:rPr lang="en-US" b="1" dirty="0"/>
              <a:t> o</a:t>
            </a:r>
            <a:r>
              <a:rPr lang="en-US" b="1" dirty="0" smtClean="0"/>
              <a:t>f </a:t>
            </a:r>
            <a:r>
              <a:rPr lang="en-US" b="1" dirty="0"/>
              <a:t>Y</a:t>
            </a:r>
            <a:r>
              <a:rPr lang="en-US" b="1" dirty="0" smtClean="0"/>
              <a:t>our </a:t>
            </a:r>
            <a:r>
              <a:rPr lang="en-US" b="1" dirty="0"/>
              <a:t>A</a:t>
            </a:r>
            <a:r>
              <a:rPr lang="en-US" b="1" dirty="0" smtClean="0"/>
              <a:t>ssign Clubs?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" r="946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Text Placeholder 20"/>
          <p:cNvSpPr txBox="1">
            <a:spLocks/>
          </p:cNvSpPr>
          <p:nvPr/>
        </p:nvSpPr>
        <p:spPr>
          <a:xfrm>
            <a:off x="334851" y="2870242"/>
            <a:ext cx="5794453" cy="39877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District </a:t>
            </a:r>
            <a:r>
              <a:rPr lang="en-US" sz="3200" b="1" dirty="0"/>
              <a:t>Governor’s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Official Representative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dirty="0"/>
              <a:t>help your </a:t>
            </a:r>
            <a:r>
              <a:rPr lang="en-US" sz="3200" b="1" dirty="0"/>
              <a:t>clubs become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Stronger</a:t>
            </a:r>
            <a:r>
              <a:rPr lang="en-US" sz="3200" dirty="0"/>
              <a:t>, </a:t>
            </a:r>
            <a:r>
              <a:rPr lang="en-US" sz="3200" b="1" dirty="0"/>
              <a:t>more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Effective</a:t>
            </a:r>
            <a:r>
              <a:rPr lang="en-US" sz="3200" b="1" dirty="0"/>
              <a:t>, and more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Engaged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n-US" sz="2800" dirty="0">
                <a:solidFill>
                  <a:srgbClr val="11161C"/>
                </a:solidFill>
              </a:rPr>
              <a:t>In simple words:  </a:t>
            </a:r>
            <a:br>
              <a:rPr lang="en-US" sz="2800" dirty="0">
                <a:solidFill>
                  <a:srgbClr val="11161C"/>
                </a:solidFill>
              </a:rPr>
            </a:br>
            <a:r>
              <a:rPr lang="en-US" sz="2800" dirty="0" smtClean="0">
                <a:solidFill>
                  <a:srgbClr val="11161C"/>
                </a:solidFill>
              </a:rPr>
              <a:t>You </a:t>
            </a:r>
            <a:r>
              <a:rPr lang="en-US" sz="2800" dirty="0">
                <a:solidFill>
                  <a:srgbClr val="11161C"/>
                </a:solidFill>
              </a:rPr>
              <a:t>are a coach, mentor, cheerleader, relationship-builder, and early problem-solver.</a:t>
            </a:r>
          </a:p>
        </p:txBody>
      </p:sp>
    </p:spTree>
    <p:extLst>
      <p:ext uri="{BB962C8B-B14F-4D97-AF65-F5344CB8AC3E}">
        <p14:creationId xmlns:p14="http://schemas.microsoft.com/office/powerpoint/2010/main" val="244794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433589" y="1600027"/>
            <a:ext cx="11326611" cy="20867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 </a:t>
            </a:r>
            <a:r>
              <a:rPr lang="en-US" b="1" dirty="0">
                <a:solidFill>
                  <a:srgbClr val="FFFF00"/>
                </a:solidFill>
              </a:rPr>
              <a:t>am the </a:t>
            </a:r>
            <a:r>
              <a:rPr lang="en-US" b="1" dirty="0" smtClean="0">
                <a:solidFill>
                  <a:srgbClr val="FFFF00"/>
                </a:solidFill>
              </a:rPr>
              <a:t>Connecting Link </a:t>
            </a:r>
            <a:r>
              <a:rPr lang="en-US" b="1" dirty="0">
                <a:solidFill>
                  <a:srgbClr val="FFFF00"/>
                </a:solidFill>
              </a:rPr>
              <a:t>that makes Rotary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Stronger at </a:t>
            </a:r>
            <a:r>
              <a:rPr lang="en-US" b="1" dirty="0">
                <a:solidFill>
                  <a:srgbClr val="FFFF00"/>
                </a:solidFill>
              </a:rPr>
              <a:t>the </a:t>
            </a:r>
            <a:r>
              <a:rPr lang="en-US" b="1" dirty="0" smtClean="0">
                <a:solidFill>
                  <a:srgbClr val="FFFF00"/>
                </a:solidFill>
              </a:rPr>
              <a:t>Club Level</a:t>
            </a:r>
            <a:r>
              <a:rPr lang="en-US" b="1" dirty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point to remember always</a:t>
            </a:r>
            <a:r>
              <a:rPr lang="en-US" dirty="0" smtClean="0"/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39403" y="3827867"/>
            <a:ext cx="10187189" cy="2031325"/>
          </a:xfrm>
        </p:spPr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relationships with club presidents, </a:t>
            </a:r>
            <a:endParaRPr lang="en-US" dirty="0" smtClean="0"/>
          </a:p>
          <a:p>
            <a:r>
              <a:rPr lang="en-US" dirty="0" smtClean="0"/>
              <a:t>secretaries</a:t>
            </a:r>
            <a:r>
              <a:rPr lang="en-US" dirty="0"/>
              <a:t>, and </a:t>
            </a:r>
            <a:r>
              <a:rPr lang="en-US" dirty="0" smtClean="0"/>
              <a:t>board </a:t>
            </a:r>
            <a:r>
              <a:rPr lang="en-US" dirty="0"/>
              <a:t>members will determine </a:t>
            </a:r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success more than </a:t>
            </a:r>
            <a:r>
              <a:rPr lang="en-US" dirty="0" smtClean="0"/>
              <a:t>anything </a:t>
            </a:r>
            <a:r>
              <a:rPr lang="en-US" dirty="0"/>
              <a:t>else.</a:t>
            </a:r>
          </a:p>
          <a:p>
            <a:pPr lvl="1" indent="122238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580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Let’s Do It!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8804365" cy="1311128"/>
          </a:xfrm>
        </p:spPr>
        <p:txBody>
          <a:bodyPr/>
          <a:lstStyle/>
          <a:p>
            <a:r>
              <a:rPr lang="en-US" dirty="0" smtClean="0"/>
              <a:t>Interactive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98086" y="3557856"/>
            <a:ext cx="9461500" cy="7571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BRAINSTORM.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206850" y="1767483"/>
            <a:ext cx="4853159" cy="535531"/>
          </a:xfrm>
        </p:spPr>
        <p:txBody>
          <a:bodyPr/>
          <a:lstStyle/>
          <a:p>
            <a:r>
              <a:rPr lang="en-US" sz="3200" b="1" dirty="0" smtClean="0"/>
              <a:t>Key Responsibilities</a:t>
            </a:r>
            <a:endParaRPr lang="en-US" sz="3200" b="1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55244" y="2853907"/>
            <a:ext cx="4406029" cy="2213426"/>
          </a:xfrm>
        </p:spPr>
        <p:txBody>
          <a:bodyPr/>
          <a:lstStyle/>
          <a:p>
            <a:pPr lvl="1"/>
            <a:r>
              <a:rPr lang="en-US" sz="2200" b="1" dirty="0" smtClean="0"/>
              <a:t>For </a:t>
            </a:r>
            <a:r>
              <a:rPr lang="en-US" sz="2200" b="1" dirty="0"/>
              <a:t>each heading,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list </a:t>
            </a:r>
            <a:r>
              <a:rPr lang="en-US" sz="2200" b="1" dirty="0"/>
              <a:t>specific actions an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Assistant Governor </a:t>
            </a:r>
            <a:r>
              <a:rPr lang="en-US" sz="2200" b="1" dirty="0"/>
              <a:t>should do. </a:t>
            </a:r>
            <a:endParaRPr lang="en-US" sz="2200" b="1" dirty="0" smtClean="0"/>
          </a:p>
          <a:p>
            <a:pPr lvl="1"/>
            <a:r>
              <a:rPr lang="en-US" sz="2200" b="1" dirty="0" smtClean="0"/>
              <a:t>Think practically.  </a:t>
            </a:r>
          </a:p>
          <a:p>
            <a:pPr lvl="1"/>
            <a:r>
              <a:rPr lang="en-US" sz="2200" b="1" dirty="0" smtClean="0">
                <a:solidFill>
                  <a:srgbClr val="FFFF00"/>
                </a:solidFill>
              </a:rPr>
              <a:t>What </a:t>
            </a:r>
            <a:r>
              <a:rPr lang="en-US" sz="2200" b="1" dirty="0">
                <a:solidFill>
                  <a:srgbClr val="FFFF00"/>
                </a:solidFill>
              </a:rPr>
              <a:t>will you actually </a:t>
            </a:r>
            <a:r>
              <a:rPr lang="en-US" sz="2200" b="1" dirty="0" smtClean="0">
                <a:solidFill>
                  <a:srgbClr val="FFFF00"/>
                </a:solidFill>
              </a:rPr>
              <a:t>do?</a:t>
            </a:r>
            <a:endParaRPr lang="en-US" sz="2200" b="1" dirty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RESPONSIBILITIES</a:t>
            </a: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8" name="Text Placeholder 21"/>
          <p:cNvSpPr txBox="1">
            <a:spLocks/>
          </p:cNvSpPr>
          <p:nvPr/>
        </p:nvSpPr>
        <p:spPr>
          <a:xfrm>
            <a:off x="6206850" y="2503137"/>
            <a:ext cx="5671764" cy="357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Building Relationships &amp; Communication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Supporting Club Goals &amp; Effectiveness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Monitoring, Reporting &amp; Club Health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Coordinating Visits &amp; District Initiatives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64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3.33333E-6 L 8.33333E-7 3.33333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31088" y="298875"/>
            <a:ext cx="5397320" cy="373221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BUILDING RELATIONSHIPS &amp; COMMUNICATION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Serve </a:t>
            </a:r>
            <a:r>
              <a:rPr lang="en-US" dirty="0"/>
              <a:t>as the District Governor’s official representative to your clubs</a:t>
            </a:r>
            <a:r>
              <a:rPr lang="en-US" dirty="0" smtClean="0"/>
              <a:t>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Build trusting, cooperative relationships with club leaders</a:t>
            </a:r>
            <a:r>
              <a:rPr lang="en-US" dirty="0" smtClean="0"/>
              <a:t>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Facilitate two-way </a:t>
            </a:r>
            <a:r>
              <a:rPr lang="en-US" dirty="0" smtClean="0"/>
              <a:t>communication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Promote district events, training, and Rotary Foundation programs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038045" y="298875"/>
            <a:ext cx="5540062" cy="28161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SUPPORTING CLUB GOALS &amp; EFFECTIVENESS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Help clubs to </a:t>
            </a:r>
            <a:r>
              <a:rPr lang="en-US" dirty="0"/>
              <a:t>develop realistic, aligned goals and enter them into Rotary Club Central</a:t>
            </a:r>
            <a:r>
              <a:rPr lang="en-US" dirty="0" smtClean="0"/>
              <a:t>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Provide guidance, resources, and mentoring to help clubs improve their </a:t>
            </a:r>
            <a:r>
              <a:rPr lang="en-US" dirty="0" smtClean="0"/>
              <a:t>effectiveness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Assist clubs in overcoming challenges, resolving conflicts, and accessing Rotary tools and training.</a:t>
            </a:r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6038045" y="3198857"/>
            <a:ext cx="5540062" cy="34686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Monitoring, Reporting &amp; Club Health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Regularly </a:t>
            </a:r>
            <a:r>
              <a:rPr lang="en-US" dirty="0"/>
              <a:t>monitor key club health </a:t>
            </a:r>
            <a:r>
              <a:rPr lang="en-US" dirty="0" smtClean="0"/>
              <a:t>indicators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Visit each club </a:t>
            </a:r>
            <a:r>
              <a:rPr lang="en-US" dirty="0" smtClean="0"/>
              <a:t>regularly.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Conduct </a:t>
            </a:r>
            <a:r>
              <a:rPr lang="en-US" dirty="0"/>
              <a:t>club ratings or assessments in </a:t>
            </a:r>
            <a:r>
              <a:rPr lang="en-US" dirty="0" smtClean="0"/>
              <a:t>Club Central.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Keep </a:t>
            </a:r>
            <a:r>
              <a:rPr lang="en-US" dirty="0"/>
              <a:t>the Governor informed about club progress, successes, and any challenges.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Track </a:t>
            </a:r>
            <a:r>
              <a:rPr lang="en-US" dirty="0"/>
              <a:t>compliance with reporting obligations and deadlines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>
          <a:xfrm>
            <a:off x="531088" y="4182419"/>
            <a:ext cx="5397320" cy="2489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F0000"/>
                </a:solidFill>
              </a:rPr>
              <a:t>Coordinating Visits &amp; District Initiatives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Assist </a:t>
            </a:r>
            <a:r>
              <a:rPr lang="en-US" dirty="0"/>
              <a:t>clubs in preparing for the Governor’s official visit</a:t>
            </a:r>
            <a:r>
              <a:rPr lang="en-US" dirty="0" smtClean="0"/>
              <a:t>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Encourage and coordinate club involvement in district projects, events, campaigns and service activities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44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Have We?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7847" y="2461199"/>
            <a:ext cx="8804365" cy="1311128"/>
          </a:xfrm>
        </p:spPr>
        <p:txBody>
          <a:bodyPr/>
          <a:lstStyle/>
          <a:p>
            <a:r>
              <a:rPr lang="en-US" dirty="0" smtClean="0"/>
              <a:t>The World has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98086" y="3557856"/>
            <a:ext cx="9461500" cy="7571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CHANGED.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283335" y="299702"/>
            <a:ext cx="4868863" cy="785813"/>
          </a:xfrm>
        </p:spPr>
        <p:txBody>
          <a:bodyPr/>
          <a:lstStyle/>
          <a:p>
            <a:r>
              <a:rPr lang="en-US" sz="4800" dirty="0" smtClean="0"/>
              <a:t>CHALLENGES</a:t>
            </a: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550970" y="2492727"/>
            <a:ext cx="3941605" cy="27070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2400" dirty="0" smtClean="0"/>
              <a:t>What </a:t>
            </a:r>
            <a:r>
              <a:rPr lang="en-US" sz="2400" dirty="0"/>
              <a:t>do you think will be the biggest challenge you may face as an Assistant Governor? </a:t>
            </a:r>
            <a:br>
              <a:rPr lang="en-US" sz="2400" dirty="0"/>
            </a:br>
            <a:endParaRPr lang="en-US" sz="2400" dirty="0" smtClean="0"/>
          </a:p>
          <a:p>
            <a:pPr lvl="4"/>
            <a:r>
              <a:rPr lang="en-US" sz="2400" dirty="0" smtClean="0"/>
              <a:t>And </a:t>
            </a:r>
            <a:r>
              <a:rPr lang="en-US" sz="2400" dirty="0"/>
              <a:t>What skill or quality will help you overcome it?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4492575" y="702636"/>
            <a:ext cx="7227198" cy="25483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COMMON CHALLENGES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Motivating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struggling or inactive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clubs.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Ensuring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timely reporting and dues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payment.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Handling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difficult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conversations.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Engaging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and motivating all clubs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Dealing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with different levels of club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performance.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Acting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as an effective bridge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 Placeholder 10"/>
          <p:cNvSpPr txBox="1">
            <a:spLocks/>
          </p:cNvSpPr>
          <p:nvPr/>
        </p:nvSpPr>
        <p:spPr>
          <a:xfrm>
            <a:off x="4492575" y="3251026"/>
            <a:ext cx="7227198" cy="33732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SUCCESS TIPS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/>
              <a:t>building relationships immediately </a:t>
            </a:r>
            <a:r>
              <a:rPr lang="en-US" dirty="0" smtClean="0"/>
              <a:t>&amp;  </a:t>
            </a:r>
            <a:r>
              <a:rPr lang="en-US" dirty="0"/>
              <a:t>schedule your first club visits early.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Listen more than you speak during club visits.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Focus on service impact, not just administration.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Use Rotary tools: </a:t>
            </a:r>
            <a:r>
              <a:rPr lang="en-US" dirty="0" smtClean="0"/>
              <a:t>Club </a:t>
            </a:r>
            <a:r>
              <a:rPr lang="en-US" dirty="0"/>
              <a:t>Central, </a:t>
            </a:r>
            <a:r>
              <a:rPr lang="en-US" dirty="0" smtClean="0"/>
              <a:t>Learning Center, RID3292 System.</a:t>
            </a:r>
            <a:endParaRPr lang="en-US" dirty="0"/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Collaborate with other AGs and the district team </a:t>
            </a:r>
            <a:r>
              <a:rPr lang="en-US" dirty="0" smtClean="0"/>
              <a:t>BECAUSE </a:t>
            </a:r>
            <a:r>
              <a:rPr lang="en-US" dirty="0"/>
              <a:t>you are not alone.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Celebrate small wins frequently to keep energy high.</a:t>
            </a:r>
          </a:p>
          <a:p>
            <a:pPr marL="285750" lvl="4" indent="-285750" algn="l">
              <a:buFont typeface="Arial" panose="020B0604020202020204" pitchFamily="34" charset="0"/>
              <a:buChar char="•"/>
            </a:pPr>
            <a:r>
              <a:rPr lang="en-US" dirty="0"/>
              <a:t>Communicate clearly and promptly with the Governor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schemas.openxmlformats.org/package/2006/metadata/core-properties"/>
    <ds:schemaRef ds:uri="http://www.w3.org/XML/1998/namespace"/>
    <ds:schemaRef ds:uri="http://purl.org/dc/elements/1.1/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0</TotalTime>
  <Words>671</Words>
  <Application>Microsoft Office PowerPoint</Application>
  <PresentationFormat>Widescreen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Roles &amp; Responsibilities</vt:lpstr>
      <vt:lpstr>PowerPoint Presentation</vt:lpstr>
      <vt:lpstr>PowerPoint Presentation</vt:lpstr>
      <vt:lpstr>PowerPoint Presentation</vt:lpstr>
      <vt:lpstr>Interactive</vt:lpstr>
      <vt:lpstr>RESPONSIBILITIES</vt:lpstr>
      <vt:lpstr>PowerPoint Presentation</vt:lpstr>
      <vt:lpstr>The World has</vt:lpstr>
      <vt:lpstr>PowerPoint Presentation</vt:lpstr>
      <vt:lpstr>Presented By: Gautam Shrestha</vt:lpstr>
    </vt:vector>
  </TitlesOfParts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2025-10-16T03:40:01Z</dcterms:created>
  <dcterms:modified xsi:type="dcterms:W3CDTF">2026-04-29T05:00:13Z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