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4" r:id="rId5"/>
    <p:sldId id="271" r:id="rId6"/>
    <p:sldId id="272" r:id="rId7"/>
    <p:sldId id="273" r:id="rId8"/>
    <p:sldId id="283" r:id="rId9"/>
    <p:sldId id="275" r:id="rId10"/>
    <p:sldId id="285" r:id="rId11"/>
    <p:sldId id="274" r:id="rId12"/>
    <p:sldId id="286" r:id="rId13"/>
    <p:sldId id="276" r:id="rId14"/>
    <p:sldId id="287" r:id="rId15"/>
    <p:sldId id="288" r:id="rId16"/>
    <p:sldId id="289" r:id="rId17"/>
    <p:sldId id="277" r:id="rId18"/>
    <p:sldId id="291" r:id="rId19"/>
    <p:sldId id="290" r:id="rId20"/>
    <p:sldId id="292" r:id="rId21"/>
    <p:sldId id="278" r:id="rId22"/>
    <p:sldId id="279" r:id="rId23"/>
    <p:sldId id="280" r:id="rId24"/>
    <p:sldId id="281" r:id="rId25"/>
    <p:sldId id="27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AB2F25-3A90-486E-BAF6-F4801EDD41EC}" v="206" dt="2026-05-03T10:07:17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rmal Rijal" userId="85ded7cbcce4ebcb" providerId="LiveId" clId="{2253E9A8-B8A4-486D-8FF9-5A0CA04935B4}"/>
    <pc:docChg chg="undo custSel addSld delSld modSld sldOrd modMainMaster">
      <pc:chgData name="Nirmal Rijal" userId="85ded7cbcce4ebcb" providerId="LiveId" clId="{2253E9A8-B8A4-486D-8FF9-5A0CA04935B4}" dt="2026-05-03T10:09:06.374" v="7294" actId="207"/>
      <pc:docMkLst>
        <pc:docMk/>
      </pc:docMkLst>
      <pc:sldChg chg="addSp delSp modSp new mod">
        <pc:chgData name="Nirmal Rijal" userId="85ded7cbcce4ebcb" providerId="LiveId" clId="{2253E9A8-B8A4-486D-8FF9-5A0CA04935B4}" dt="2026-04-30T08:14:24.744" v="4509" actId="26606"/>
        <pc:sldMkLst>
          <pc:docMk/>
          <pc:sldMk cId="1882083998" sldId="256"/>
        </pc:sldMkLst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1882083998" sldId="256"/>
            <ac:spMk id="14" creationId="{C5ECDCB4-F6C7-0E81-6C14-A10B8D4D9567}"/>
          </ac:spMkLst>
        </pc:spChg>
        <pc:spChg chg="add del mod">
          <ac:chgData name="Nirmal Rijal" userId="85ded7cbcce4ebcb" providerId="LiveId" clId="{2253E9A8-B8A4-486D-8FF9-5A0CA04935B4}" dt="2026-04-28T15:29:12.478" v="4114" actId="26606"/>
          <ac:spMkLst>
            <pc:docMk/>
            <pc:sldMk cId="1882083998" sldId="256"/>
            <ac:spMk id="17" creationId="{D1AF4A0A-D03B-566A-E7C8-63CC39338B0E}"/>
          </ac:spMkLst>
        </pc:spChg>
        <pc:spChg chg="mod">
          <ac:chgData name="Nirmal Rijal" userId="85ded7cbcce4ebcb" providerId="LiveId" clId="{2253E9A8-B8A4-486D-8FF9-5A0CA04935B4}" dt="2026-04-28T13:31:28.075" v="2684" actId="6549"/>
          <ac:spMkLst>
            <pc:docMk/>
            <pc:sldMk cId="1882083998" sldId="256"/>
            <ac:spMk id="21" creationId="{D1B02A86-8635-4A30-8B43-49B594560E8C}"/>
          </ac:spMkLst>
        </pc:spChg>
        <pc:picChg chg="add mod">
          <ac:chgData name="Nirmal Rijal" userId="85ded7cbcce4ebcb" providerId="LiveId" clId="{2253E9A8-B8A4-486D-8FF9-5A0CA04935B4}" dt="2026-04-28T13:00:35.340" v="2106" actId="1038"/>
          <ac:picMkLst>
            <pc:docMk/>
            <pc:sldMk cId="1882083998" sldId="256"/>
            <ac:picMk id="4" creationId="{0B202369-A9A7-0297-C68A-869C510308F3}"/>
          </ac:picMkLst>
        </pc:picChg>
      </pc:sldChg>
      <pc:sldChg chg="addSp delSp modSp mod">
        <pc:chgData name="Nirmal Rijal" userId="85ded7cbcce4ebcb" providerId="LiveId" clId="{2253E9A8-B8A4-486D-8FF9-5A0CA04935B4}" dt="2026-04-30T11:41:17.313" v="7126" actId="20577"/>
        <pc:sldMkLst>
          <pc:docMk/>
          <pc:sldMk cId="3170504214" sldId="257"/>
        </pc:sldMkLst>
        <pc:spChg chg="mod">
          <ac:chgData name="Nirmal Rijal" userId="85ded7cbcce4ebcb" providerId="LiveId" clId="{2253E9A8-B8A4-486D-8FF9-5A0CA04935B4}" dt="2026-04-28T15:30:56.055" v="4137" actId="27636"/>
          <ac:spMkLst>
            <pc:docMk/>
            <pc:sldMk cId="3170504214" sldId="257"/>
            <ac:spMk id="2" creationId="{62906EA5-00ED-53A1-2E52-2F512C677CFC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3170504214" sldId="257"/>
            <ac:spMk id="4" creationId="{F8955553-1D8A-2897-8858-45DCBA18836C}"/>
          </ac:spMkLst>
        </pc:spChg>
        <pc:graphicFrameChg chg="add mod modGraphic">
          <ac:chgData name="Nirmal Rijal" userId="85ded7cbcce4ebcb" providerId="LiveId" clId="{2253E9A8-B8A4-486D-8FF9-5A0CA04935B4}" dt="2026-04-30T11:41:17.313" v="7126" actId="20577"/>
          <ac:graphicFrameMkLst>
            <pc:docMk/>
            <pc:sldMk cId="3170504214" sldId="257"/>
            <ac:graphicFrameMk id="9" creationId="{C73EE47B-0559-5E20-0F55-D91522857A5B}"/>
          </ac:graphicFrameMkLst>
        </pc:graphicFrameChg>
        <pc:picChg chg="add mod">
          <ac:chgData name="Nirmal Rijal" userId="85ded7cbcce4ebcb" providerId="LiveId" clId="{2253E9A8-B8A4-486D-8FF9-5A0CA04935B4}" dt="2026-04-29T02:40:13.925" v="4223" actId="1076"/>
          <ac:picMkLst>
            <pc:docMk/>
            <pc:sldMk cId="3170504214" sldId="257"/>
            <ac:picMk id="3" creationId="{0802A4C8-BDA4-1457-90DF-A0652E333725}"/>
          </ac:picMkLst>
        </pc:picChg>
      </pc:sldChg>
      <pc:sldChg chg="modSp mod">
        <pc:chgData name="Nirmal Rijal" userId="85ded7cbcce4ebcb" providerId="LiveId" clId="{2253E9A8-B8A4-486D-8FF9-5A0CA04935B4}" dt="2026-05-03T10:09:06.374" v="7294" actId="207"/>
        <pc:sldMkLst>
          <pc:docMk/>
          <pc:sldMk cId="2775686630" sldId="270"/>
        </pc:sldMkLst>
        <pc:spChg chg="mod">
          <ac:chgData name="Nirmal Rijal" userId="85ded7cbcce4ebcb" providerId="LiveId" clId="{2253E9A8-B8A4-486D-8FF9-5A0CA04935B4}" dt="2026-04-28T15:27:27.942" v="4111" actId="207"/>
          <ac:spMkLst>
            <pc:docMk/>
            <pc:sldMk cId="2775686630" sldId="270"/>
            <ac:spMk id="2" creationId="{1E29630B-A561-0FA3-FCE2-278B418E15AB}"/>
          </ac:spMkLst>
        </pc:spChg>
        <pc:spChg chg="mod">
          <ac:chgData name="Nirmal Rijal" userId="85ded7cbcce4ebcb" providerId="LiveId" clId="{2253E9A8-B8A4-486D-8FF9-5A0CA04935B4}" dt="2026-05-03T10:09:06.374" v="7294" actId="207"/>
          <ac:spMkLst>
            <pc:docMk/>
            <pc:sldMk cId="2775686630" sldId="270"/>
            <ac:spMk id="3" creationId="{BB229F12-BD58-FCE8-D8DD-2E4C3697CC87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2775686630" sldId="270"/>
            <ac:spMk id="4" creationId="{5C8F86A2-0BA7-DB00-6B26-0C3D59153E5C}"/>
          </ac:spMkLst>
        </pc:spChg>
      </pc:sldChg>
      <pc:sldChg chg="addSp delSp modSp add del mod modTransition modAnim">
        <pc:chgData name="Nirmal Rijal" userId="85ded7cbcce4ebcb" providerId="LiveId" clId="{2253E9A8-B8A4-486D-8FF9-5A0CA04935B4}" dt="2026-04-30T09:38:22.004" v="4998" actId="20577"/>
        <pc:sldMkLst>
          <pc:docMk/>
          <pc:sldMk cId="1927956372" sldId="271"/>
        </pc:sldMkLst>
        <pc:spChg chg="mod">
          <ac:chgData name="Nirmal Rijal" userId="85ded7cbcce4ebcb" providerId="LiveId" clId="{2253E9A8-B8A4-486D-8FF9-5A0CA04935B4}" dt="2026-04-28T13:10:26.862" v="2226" actId="20577"/>
          <ac:spMkLst>
            <pc:docMk/>
            <pc:sldMk cId="1927956372" sldId="271"/>
            <ac:spMk id="2" creationId="{02D36F4A-8220-17C1-EFCD-5804B95D4015}"/>
          </ac:spMkLst>
        </pc:spChg>
        <pc:graphicFrameChg chg="add mod modGraphic">
          <ac:chgData name="Nirmal Rijal" userId="85ded7cbcce4ebcb" providerId="LiveId" clId="{2253E9A8-B8A4-486D-8FF9-5A0CA04935B4}" dt="2026-04-30T09:38:22.004" v="4998" actId="20577"/>
          <ac:graphicFrameMkLst>
            <pc:docMk/>
            <pc:sldMk cId="1927956372" sldId="271"/>
            <ac:graphicFrameMk id="10" creationId="{29D64FAB-90A3-8F3A-B5DD-6428138E52E3}"/>
          </ac:graphicFrameMkLst>
        </pc:graphicFrameChg>
      </pc:sldChg>
      <pc:sldChg chg="addSp delSp modSp add mod addAnim delAnim modAnim">
        <pc:chgData name="Nirmal Rijal" userId="85ded7cbcce4ebcb" providerId="LiveId" clId="{2253E9A8-B8A4-486D-8FF9-5A0CA04935B4}" dt="2026-04-30T11:44:35.450" v="7135" actId="1076"/>
        <pc:sldMkLst>
          <pc:docMk/>
          <pc:sldMk cId="383300139" sldId="272"/>
        </pc:sldMkLst>
        <pc:spChg chg="mod">
          <ac:chgData name="Nirmal Rijal" userId="85ded7cbcce4ebcb" providerId="LiveId" clId="{2253E9A8-B8A4-486D-8FF9-5A0CA04935B4}" dt="2026-04-28T13:29:20.970" v="2677" actId="113"/>
          <ac:spMkLst>
            <pc:docMk/>
            <pc:sldMk cId="383300139" sldId="272"/>
            <ac:spMk id="2" creationId="{D2DFDA02-0617-F43B-90CA-E50D3E1CF42F}"/>
          </ac:spMkLst>
        </pc:spChg>
        <pc:spChg chg="add mod">
          <ac:chgData name="Nirmal Rijal" userId="85ded7cbcce4ebcb" providerId="LiveId" clId="{2253E9A8-B8A4-486D-8FF9-5A0CA04935B4}" dt="2026-04-30T11:44:35.450" v="7135" actId="1076"/>
          <ac:spMkLst>
            <pc:docMk/>
            <pc:sldMk cId="383300139" sldId="272"/>
            <ac:spMk id="3" creationId="{F6EECFB3-D953-2D6B-9D7F-35AEF7E26E02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383300139" sldId="272"/>
            <ac:spMk id="4" creationId="{BFC95336-BDDA-3DE8-8E5C-BCA4EF2E5D35}"/>
          </ac:spMkLst>
        </pc:spChg>
        <pc:graphicFrameChg chg="add mod">
          <ac:chgData name="Nirmal Rijal" userId="85ded7cbcce4ebcb" providerId="LiveId" clId="{2253E9A8-B8A4-486D-8FF9-5A0CA04935B4}" dt="2026-04-30T09:43:57.066" v="5138" actId="14100"/>
          <ac:graphicFrameMkLst>
            <pc:docMk/>
            <pc:sldMk cId="383300139" sldId="272"/>
            <ac:graphicFrameMk id="8" creationId="{AF5C458C-8AE8-81E0-2D8A-3E0491E05DC3}"/>
          </ac:graphicFrameMkLst>
        </pc:graphicFrameChg>
      </pc:sldChg>
      <pc:sldChg chg="modSp add mod modAnim">
        <pc:chgData name="Nirmal Rijal" userId="85ded7cbcce4ebcb" providerId="LiveId" clId="{2253E9A8-B8A4-486D-8FF9-5A0CA04935B4}" dt="2026-04-30T11:45:12.428" v="7136"/>
        <pc:sldMkLst>
          <pc:docMk/>
          <pc:sldMk cId="4275244205" sldId="273"/>
        </pc:sldMkLst>
        <pc:spChg chg="mod">
          <ac:chgData name="Nirmal Rijal" userId="85ded7cbcce4ebcb" providerId="LiveId" clId="{2253E9A8-B8A4-486D-8FF9-5A0CA04935B4}" dt="2026-04-28T13:36:07.518" v="2954" actId="20577"/>
          <ac:spMkLst>
            <pc:docMk/>
            <pc:sldMk cId="4275244205" sldId="273"/>
            <ac:spMk id="2" creationId="{B22A6F40-7A9F-7F35-F17E-7A094C26AD9E}"/>
          </ac:spMkLst>
        </pc:spChg>
        <pc:spChg chg="mod">
          <ac:chgData name="Nirmal Rijal" userId="85ded7cbcce4ebcb" providerId="LiveId" clId="{2253E9A8-B8A4-486D-8FF9-5A0CA04935B4}" dt="2026-04-28T13:42:45.467" v="3167" actId="20577"/>
          <ac:spMkLst>
            <pc:docMk/>
            <pc:sldMk cId="4275244205" sldId="273"/>
            <ac:spMk id="3" creationId="{36269B72-25F0-2677-EE7D-2A3404C24F92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4275244205" sldId="273"/>
            <ac:spMk id="4" creationId="{EB7948FF-5D8F-B0C0-6726-6656674EE590}"/>
          </ac:spMkLst>
        </pc:spChg>
      </pc:sldChg>
      <pc:sldChg chg="modSp add mod ord addAnim delAnim modAnim">
        <pc:chgData name="Nirmal Rijal" userId="85ded7cbcce4ebcb" providerId="LiveId" clId="{2253E9A8-B8A4-486D-8FF9-5A0CA04935B4}" dt="2026-04-30T11:47:14.284" v="7141"/>
        <pc:sldMkLst>
          <pc:docMk/>
          <pc:sldMk cId="3954348733" sldId="274"/>
        </pc:sldMkLst>
        <pc:spChg chg="mod">
          <ac:chgData name="Nirmal Rijal" userId="85ded7cbcce4ebcb" providerId="LiveId" clId="{2253E9A8-B8A4-486D-8FF9-5A0CA04935B4}" dt="2026-04-30T10:53:35.311" v="5880" actId="20577"/>
          <ac:spMkLst>
            <pc:docMk/>
            <pc:sldMk cId="3954348733" sldId="274"/>
            <ac:spMk id="2" creationId="{74BDDF03-0B4F-CB31-71D3-5F6337796936}"/>
          </ac:spMkLst>
        </pc:spChg>
        <pc:spChg chg="mod">
          <ac:chgData name="Nirmal Rijal" userId="85ded7cbcce4ebcb" providerId="LiveId" clId="{2253E9A8-B8A4-486D-8FF9-5A0CA04935B4}" dt="2026-04-30T10:36:00.293" v="5622" actId="255"/>
          <ac:spMkLst>
            <pc:docMk/>
            <pc:sldMk cId="3954348733" sldId="274"/>
            <ac:spMk id="3" creationId="{50A877B4-9787-A848-EF4B-647ED9D7E689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3954348733" sldId="274"/>
            <ac:spMk id="4" creationId="{FA3A7EA8-DE66-4DC1-7CDE-AFB4F9ECAA62}"/>
          </ac:spMkLst>
        </pc:spChg>
      </pc:sldChg>
      <pc:sldChg chg="modSp add mod modAnim">
        <pc:chgData name="Nirmal Rijal" userId="85ded7cbcce4ebcb" providerId="LiveId" clId="{2253E9A8-B8A4-486D-8FF9-5A0CA04935B4}" dt="2026-04-30T11:45:54.635" v="7138"/>
        <pc:sldMkLst>
          <pc:docMk/>
          <pc:sldMk cId="2498078843" sldId="275"/>
        </pc:sldMkLst>
        <pc:spChg chg="mod">
          <ac:chgData name="Nirmal Rijal" userId="85ded7cbcce4ebcb" providerId="LiveId" clId="{2253E9A8-B8A4-486D-8FF9-5A0CA04935B4}" dt="2026-04-28T14:51:02.660" v="3456" actId="27636"/>
          <ac:spMkLst>
            <pc:docMk/>
            <pc:sldMk cId="2498078843" sldId="275"/>
            <ac:spMk id="3" creationId="{AE18DA42-C340-7F89-FD3E-8CE9BC957D8D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2498078843" sldId="275"/>
            <ac:spMk id="4" creationId="{0BB7FD72-57B3-C9F5-CA38-7348DBCA2E26}"/>
          </ac:spMkLst>
        </pc:spChg>
      </pc:sldChg>
      <pc:sldChg chg="modSp add mod addAnim delAnim modAnim">
        <pc:chgData name="Nirmal Rijal" userId="85ded7cbcce4ebcb" providerId="LiveId" clId="{2253E9A8-B8A4-486D-8FF9-5A0CA04935B4}" dt="2026-04-30T11:47:56.068" v="7145"/>
        <pc:sldMkLst>
          <pc:docMk/>
          <pc:sldMk cId="3772121057" sldId="276"/>
        </pc:sldMkLst>
        <pc:spChg chg="mod">
          <ac:chgData name="Nirmal Rijal" userId="85ded7cbcce4ebcb" providerId="LiveId" clId="{2253E9A8-B8A4-486D-8FF9-5A0CA04935B4}" dt="2026-04-30T10:54:56.277" v="5882" actId="20577"/>
          <ac:spMkLst>
            <pc:docMk/>
            <pc:sldMk cId="3772121057" sldId="276"/>
            <ac:spMk id="2" creationId="{946C4632-A8D2-CE0D-B9FB-C971C123EC87}"/>
          </ac:spMkLst>
        </pc:spChg>
        <pc:spChg chg="mod">
          <ac:chgData name="Nirmal Rijal" userId="85ded7cbcce4ebcb" providerId="LiveId" clId="{2253E9A8-B8A4-486D-8FF9-5A0CA04935B4}" dt="2026-04-30T10:50:15.853" v="5794" actId="6549"/>
          <ac:spMkLst>
            <pc:docMk/>
            <pc:sldMk cId="3772121057" sldId="276"/>
            <ac:spMk id="3" creationId="{46D4731F-1B03-C00D-A77B-87CBDD6BFD2E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3772121057" sldId="276"/>
            <ac:spMk id="4" creationId="{89180330-5C5B-AD1D-5E29-C6D2A757C8DD}"/>
          </ac:spMkLst>
        </pc:spChg>
      </pc:sldChg>
      <pc:sldChg chg="modSp add mod addAnim delAnim modAnim">
        <pc:chgData name="Nirmal Rijal" userId="85ded7cbcce4ebcb" providerId="LiveId" clId="{2253E9A8-B8A4-486D-8FF9-5A0CA04935B4}" dt="2026-04-30T11:49:56.858" v="7153"/>
        <pc:sldMkLst>
          <pc:docMk/>
          <pc:sldMk cId="457177503" sldId="277"/>
        </pc:sldMkLst>
        <pc:spChg chg="mod">
          <ac:chgData name="Nirmal Rijal" userId="85ded7cbcce4ebcb" providerId="LiveId" clId="{2253E9A8-B8A4-486D-8FF9-5A0CA04935B4}" dt="2026-04-30T11:15:51.711" v="6234" actId="20577"/>
          <ac:spMkLst>
            <pc:docMk/>
            <pc:sldMk cId="457177503" sldId="277"/>
            <ac:spMk id="2" creationId="{916E75C8-C319-AD8F-75B4-CCE58559723D}"/>
          </ac:spMkLst>
        </pc:spChg>
        <pc:spChg chg="mod">
          <ac:chgData name="Nirmal Rijal" userId="85ded7cbcce4ebcb" providerId="LiveId" clId="{2253E9A8-B8A4-486D-8FF9-5A0CA04935B4}" dt="2026-04-30T11:18:58.821" v="6435"/>
          <ac:spMkLst>
            <pc:docMk/>
            <pc:sldMk cId="457177503" sldId="277"/>
            <ac:spMk id="3" creationId="{0EDEB342-4063-74B4-0857-9518C1894377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457177503" sldId="277"/>
            <ac:spMk id="4" creationId="{D5EEE1CD-6391-4BF2-E83B-722C7722B885}"/>
          </ac:spMkLst>
        </pc:spChg>
      </pc:sldChg>
      <pc:sldChg chg="modSp add mod addAnim delAnim modAnim">
        <pc:chgData name="Nirmal Rijal" userId="85ded7cbcce4ebcb" providerId="LiveId" clId="{2253E9A8-B8A4-486D-8FF9-5A0CA04935B4}" dt="2026-04-30T11:50:37.339" v="7156"/>
        <pc:sldMkLst>
          <pc:docMk/>
          <pc:sldMk cId="651133204" sldId="278"/>
        </pc:sldMkLst>
        <pc:spChg chg="mod">
          <ac:chgData name="Nirmal Rijal" userId="85ded7cbcce4ebcb" providerId="LiveId" clId="{2253E9A8-B8A4-486D-8FF9-5A0CA04935B4}" dt="2026-04-28T15:09:16.434" v="3873" actId="20577"/>
          <ac:spMkLst>
            <pc:docMk/>
            <pc:sldMk cId="651133204" sldId="278"/>
            <ac:spMk id="2" creationId="{F27D382C-F7F5-6A39-8032-FE3D7FA98F52}"/>
          </ac:spMkLst>
        </pc:spChg>
        <pc:spChg chg="mod">
          <ac:chgData name="Nirmal Rijal" userId="85ded7cbcce4ebcb" providerId="LiveId" clId="{2253E9A8-B8A4-486D-8FF9-5A0CA04935B4}" dt="2026-04-29T02:37:10.900" v="4189" actId="20577"/>
          <ac:spMkLst>
            <pc:docMk/>
            <pc:sldMk cId="651133204" sldId="278"/>
            <ac:spMk id="3" creationId="{E6D0A85B-CE2D-BEDB-23CD-BA7059348C3A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651133204" sldId="278"/>
            <ac:spMk id="4" creationId="{F5531569-19A7-57CA-2A1E-0B34EC66B543}"/>
          </ac:spMkLst>
        </pc:spChg>
      </pc:sldChg>
      <pc:sldChg chg="modSp add mod addAnim delAnim modAnim">
        <pc:chgData name="Nirmal Rijal" userId="85ded7cbcce4ebcb" providerId="LiveId" clId="{2253E9A8-B8A4-486D-8FF9-5A0CA04935B4}" dt="2026-04-30T12:15:08.338" v="7244"/>
        <pc:sldMkLst>
          <pc:docMk/>
          <pc:sldMk cId="3630459291" sldId="279"/>
        </pc:sldMkLst>
        <pc:spChg chg="mod">
          <ac:chgData name="Nirmal Rijal" userId="85ded7cbcce4ebcb" providerId="LiveId" clId="{2253E9A8-B8A4-486D-8FF9-5A0CA04935B4}" dt="2026-04-28T15:15:47.696" v="3980" actId="20577"/>
          <ac:spMkLst>
            <pc:docMk/>
            <pc:sldMk cId="3630459291" sldId="279"/>
            <ac:spMk id="2" creationId="{C88E3617-A2C8-D4E0-7D19-C305BF354981}"/>
          </ac:spMkLst>
        </pc:spChg>
        <pc:spChg chg="mod">
          <ac:chgData name="Nirmal Rijal" userId="85ded7cbcce4ebcb" providerId="LiveId" clId="{2253E9A8-B8A4-486D-8FF9-5A0CA04935B4}" dt="2026-04-28T15:18:24.524" v="4012" actId="20577"/>
          <ac:spMkLst>
            <pc:docMk/>
            <pc:sldMk cId="3630459291" sldId="279"/>
            <ac:spMk id="3" creationId="{B035B750-DFF0-1228-4E2E-77DDAB802F5E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3630459291" sldId="279"/>
            <ac:spMk id="4" creationId="{EEC3A48C-D1A5-BD0C-437F-7CCF0D7BB6C4}"/>
          </ac:spMkLst>
        </pc:spChg>
      </pc:sldChg>
      <pc:sldChg chg="modSp add mod addAnim delAnim modAnim">
        <pc:chgData name="Nirmal Rijal" userId="85ded7cbcce4ebcb" providerId="LiveId" clId="{2253E9A8-B8A4-486D-8FF9-5A0CA04935B4}" dt="2026-04-30T12:15:56.002" v="7246"/>
        <pc:sldMkLst>
          <pc:docMk/>
          <pc:sldMk cId="3482109730" sldId="280"/>
        </pc:sldMkLst>
        <pc:spChg chg="mod">
          <ac:chgData name="Nirmal Rijal" userId="85ded7cbcce4ebcb" providerId="LiveId" clId="{2253E9A8-B8A4-486D-8FF9-5A0CA04935B4}" dt="2026-04-28T15:19:44.809" v="4027" actId="6549"/>
          <ac:spMkLst>
            <pc:docMk/>
            <pc:sldMk cId="3482109730" sldId="280"/>
            <ac:spMk id="2" creationId="{EA0A7D72-0376-F228-9481-36C22487DFDF}"/>
          </ac:spMkLst>
        </pc:spChg>
        <pc:spChg chg="mod">
          <ac:chgData name="Nirmal Rijal" userId="85ded7cbcce4ebcb" providerId="LiveId" clId="{2253E9A8-B8A4-486D-8FF9-5A0CA04935B4}" dt="2026-04-28T15:21:18.599" v="4073" actId="122"/>
          <ac:spMkLst>
            <pc:docMk/>
            <pc:sldMk cId="3482109730" sldId="280"/>
            <ac:spMk id="3" creationId="{46C1C972-FF7E-5F57-CA5D-5023B617FEF0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3482109730" sldId="280"/>
            <ac:spMk id="4" creationId="{94689F14-F6F2-8461-5350-7332AFD7F6CB}"/>
          </ac:spMkLst>
        </pc:spChg>
      </pc:sldChg>
      <pc:sldChg chg="modSp add mod addAnim delAnim modAnim">
        <pc:chgData name="Nirmal Rijal" userId="85ded7cbcce4ebcb" providerId="LiveId" clId="{2253E9A8-B8A4-486D-8FF9-5A0CA04935B4}" dt="2026-04-30T12:16:46.756" v="7248"/>
        <pc:sldMkLst>
          <pc:docMk/>
          <pc:sldMk cId="550991371" sldId="281"/>
        </pc:sldMkLst>
        <pc:spChg chg="mod">
          <ac:chgData name="Nirmal Rijal" userId="85ded7cbcce4ebcb" providerId="LiveId" clId="{2253E9A8-B8A4-486D-8FF9-5A0CA04935B4}" dt="2026-04-29T02:38:11.686" v="4219" actId="20577"/>
          <ac:spMkLst>
            <pc:docMk/>
            <pc:sldMk cId="550991371" sldId="281"/>
            <ac:spMk id="2" creationId="{C8C23F92-B36C-7EFD-9781-6AAFAEC267A3}"/>
          </ac:spMkLst>
        </pc:spChg>
        <pc:spChg chg="mod">
          <ac:chgData name="Nirmal Rijal" userId="85ded7cbcce4ebcb" providerId="LiveId" clId="{2253E9A8-B8A4-486D-8FF9-5A0CA04935B4}" dt="2026-04-28T15:24:38.195" v="4110" actId="5793"/>
          <ac:spMkLst>
            <pc:docMk/>
            <pc:sldMk cId="550991371" sldId="281"/>
            <ac:spMk id="3" creationId="{F2EF98EB-0336-CEA3-51C3-ED8F8CDAB2D4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550991371" sldId="281"/>
            <ac:spMk id="4" creationId="{2A9A5FBC-7D42-D2C1-1BE6-84EC329197F8}"/>
          </ac:spMkLst>
        </pc:spChg>
      </pc:sldChg>
      <pc:sldChg chg="addSp delSp modSp add mod modTransition setBg modAnim">
        <pc:chgData name="Nirmal Rijal" userId="85ded7cbcce4ebcb" providerId="LiveId" clId="{2253E9A8-B8A4-486D-8FF9-5A0CA04935B4}" dt="2026-04-30T11:41:39.511" v="7127"/>
        <pc:sldMkLst>
          <pc:docMk/>
          <pc:sldMk cId="3340814549" sldId="282"/>
        </pc:sldMkLst>
        <pc:spChg chg="mod">
          <ac:chgData name="Nirmal Rijal" userId="85ded7cbcce4ebcb" providerId="LiveId" clId="{2253E9A8-B8A4-486D-8FF9-5A0CA04935B4}" dt="2026-04-30T07:58:56.898" v="4294" actId="20577"/>
          <ac:spMkLst>
            <pc:docMk/>
            <pc:sldMk cId="3340814549" sldId="282"/>
            <ac:spMk id="2" creationId="{FB203293-AEB4-1A76-1D20-975878C20E83}"/>
          </ac:spMkLst>
        </pc:spChg>
        <pc:spChg chg="mod">
          <ac:chgData name="Nirmal Rijal" userId="85ded7cbcce4ebcb" providerId="LiveId" clId="{2253E9A8-B8A4-486D-8FF9-5A0CA04935B4}" dt="2026-04-30T08:14:24.744" v="4509" actId="26606"/>
          <ac:spMkLst>
            <pc:docMk/>
            <pc:sldMk cId="3340814549" sldId="282"/>
            <ac:spMk id="4" creationId="{F11C92DF-A72A-D783-A159-F09AA1CD8D56}"/>
          </ac:spMkLst>
        </pc:spChg>
        <pc:spChg chg="add mod">
          <ac:chgData name="Nirmal Rijal" userId="85ded7cbcce4ebcb" providerId="LiveId" clId="{2253E9A8-B8A4-486D-8FF9-5A0CA04935B4}" dt="2026-04-30T09:37:24.607" v="4908" actId="20577"/>
          <ac:spMkLst>
            <pc:docMk/>
            <pc:sldMk cId="3340814549" sldId="282"/>
            <ac:spMk id="10" creationId="{EB42210A-AF97-4A77-B620-BFD1467AF529}"/>
          </ac:spMkLst>
        </pc:spChg>
      </pc:sldChg>
      <pc:sldChg chg="addSp delSp modSp add mod modAnim">
        <pc:chgData name="Nirmal Rijal" userId="85ded7cbcce4ebcb" providerId="LiveId" clId="{2253E9A8-B8A4-486D-8FF9-5A0CA04935B4}" dt="2026-04-30T11:45:41.975" v="7137"/>
        <pc:sldMkLst>
          <pc:docMk/>
          <pc:sldMk cId="1207227118" sldId="283"/>
        </pc:sldMkLst>
        <pc:spChg chg="mod">
          <ac:chgData name="Nirmal Rijal" userId="85ded7cbcce4ebcb" providerId="LiveId" clId="{2253E9A8-B8A4-486D-8FF9-5A0CA04935B4}" dt="2026-04-30T10:45:05.897" v="5688" actId="20577"/>
          <ac:spMkLst>
            <pc:docMk/>
            <pc:sldMk cId="1207227118" sldId="283"/>
            <ac:spMk id="3" creationId="{A465A02A-4C7F-AA5E-4A64-F4372F1B10E8}"/>
          </ac:spMkLst>
        </pc:spChg>
      </pc:sldChg>
      <pc:sldChg chg="modSp add modAnim">
        <pc:chgData name="Nirmal Rijal" userId="85ded7cbcce4ebcb" providerId="LiveId" clId="{2253E9A8-B8A4-486D-8FF9-5A0CA04935B4}" dt="2026-04-30T09:37:46.425" v="4909" actId="20577"/>
        <pc:sldMkLst>
          <pc:docMk/>
          <pc:sldMk cId="2011940793" sldId="284"/>
        </pc:sldMkLst>
        <pc:spChg chg="mod">
          <ac:chgData name="Nirmal Rijal" userId="85ded7cbcce4ebcb" providerId="LiveId" clId="{2253E9A8-B8A4-486D-8FF9-5A0CA04935B4}" dt="2026-04-30T09:37:46.425" v="4909" actId="20577"/>
          <ac:spMkLst>
            <pc:docMk/>
            <pc:sldMk cId="2011940793" sldId="284"/>
            <ac:spMk id="10" creationId="{EF68D8C9-9B6F-A4DF-5393-168BBEAFF412}"/>
          </ac:spMkLst>
        </pc:spChg>
      </pc:sldChg>
      <pc:sldChg chg="addSp modSp add mod addAnim delAnim modAnim">
        <pc:chgData name="Nirmal Rijal" userId="85ded7cbcce4ebcb" providerId="LiveId" clId="{2253E9A8-B8A4-486D-8FF9-5A0CA04935B4}" dt="2026-04-30T12:10:43.756" v="7242"/>
        <pc:sldMkLst>
          <pc:docMk/>
          <pc:sldMk cId="2701435052" sldId="285"/>
        </pc:sldMkLst>
        <pc:spChg chg="mod">
          <ac:chgData name="Nirmal Rijal" userId="85ded7cbcce4ebcb" providerId="LiveId" clId="{2253E9A8-B8A4-486D-8FF9-5A0CA04935B4}" dt="2026-04-30T10:45:57.905" v="5707" actId="6549"/>
          <ac:spMkLst>
            <pc:docMk/>
            <pc:sldMk cId="2701435052" sldId="285"/>
            <ac:spMk id="3" creationId="{007EB9CA-B0AE-6BD2-6926-D71307F4D2B0}"/>
          </ac:spMkLst>
        </pc:spChg>
      </pc:sldChg>
      <pc:sldChg chg="modSp add mod ord addAnim delAnim modAnim">
        <pc:chgData name="Nirmal Rijal" userId="85ded7cbcce4ebcb" providerId="LiveId" clId="{2253E9A8-B8A4-486D-8FF9-5A0CA04935B4}" dt="2026-04-30T11:47:32.245" v="7143"/>
        <pc:sldMkLst>
          <pc:docMk/>
          <pc:sldMk cId="2955211634" sldId="286"/>
        </pc:sldMkLst>
        <pc:spChg chg="mod">
          <ac:chgData name="Nirmal Rijal" userId="85ded7cbcce4ebcb" providerId="LiveId" clId="{2253E9A8-B8A4-486D-8FF9-5A0CA04935B4}" dt="2026-04-30T10:43:23.347" v="5682" actId="948"/>
          <ac:spMkLst>
            <pc:docMk/>
            <pc:sldMk cId="2955211634" sldId="286"/>
            <ac:spMk id="3" creationId="{49885B32-9340-6D94-21FB-C6A8FAD908FE}"/>
          </ac:spMkLst>
        </pc:spChg>
      </pc:sldChg>
      <pc:sldChg chg="modSp add mod addAnim delAnim modAnim">
        <pc:chgData name="Nirmal Rijal" userId="85ded7cbcce4ebcb" providerId="LiveId" clId="{2253E9A8-B8A4-486D-8FF9-5A0CA04935B4}" dt="2026-04-30T11:48:22.293" v="7147"/>
        <pc:sldMkLst>
          <pc:docMk/>
          <pc:sldMk cId="3835266328" sldId="287"/>
        </pc:sldMkLst>
        <pc:spChg chg="mod">
          <ac:chgData name="Nirmal Rijal" userId="85ded7cbcce4ebcb" providerId="LiveId" clId="{2253E9A8-B8A4-486D-8FF9-5A0CA04935B4}" dt="2026-04-30T10:55:05.898" v="5884" actId="20577"/>
          <ac:spMkLst>
            <pc:docMk/>
            <pc:sldMk cId="3835266328" sldId="287"/>
            <ac:spMk id="2" creationId="{F9858B74-E427-B6A7-1CF8-6A004E50EAC7}"/>
          </ac:spMkLst>
        </pc:spChg>
        <pc:spChg chg="mod">
          <ac:chgData name="Nirmal Rijal" userId="85ded7cbcce4ebcb" providerId="LiveId" clId="{2253E9A8-B8A4-486D-8FF9-5A0CA04935B4}" dt="2026-04-30T11:02:54.630" v="6093" actId="6549"/>
          <ac:spMkLst>
            <pc:docMk/>
            <pc:sldMk cId="3835266328" sldId="287"/>
            <ac:spMk id="3" creationId="{B77E9FFA-E3D7-A2D1-AA5C-F82BCD57CB15}"/>
          </ac:spMkLst>
        </pc:spChg>
      </pc:sldChg>
      <pc:sldChg chg="modSp add mod addAnim delAnim modAnim">
        <pc:chgData name="Nirmal Rijal" userId="85ded7cbcce4ebcb" providerId="LiveId" clId="{2253E9A8-B8A4-486D-8FF9-5A0CA04935B4}" dt="2026-04-30T11:48:50.261" v="7150"/>
        <pc:sldMkLst>
          <pc:docMk/>
          <pc:sldMk cId="3044588606" sldId="288"/>
        </pc:sldMkLst>
        <pc:spChg chg="mod">
          <ac:chgData name="Nirmal Rijal" userId="85ded7cbcce4ebcb" providerId="LiveId" clId="{2253E9A8-B8A4-486D-8FF9-5A0CA04935B4}" dt="2026-04-30T11:03:35.054" v="6109" actId="20577"/>
          <ac:spMkLst>
            <pc:docMk/>
            <pc:sldMk cId="3044588606" sldId="288"/>
            <ac:spMk id="2" creationId="{D00265E5-627E-BB9E-0207-6026BA9E98F4}"/>
          </ac:spMkLst>
        </pc:spChg>
        <pc:spChg chg="mod">
          <ac:chgData name="Nirmal Rijal" userId="85ded7cbcce4ebcb" providerId="LiveId" clId="{2253E9A8-B8A4-486D-8FF9-5A0CA04935B4}" dt="2026-04-30T11:04:26.017" v="6130" actId="6549"/>
          <ac:spMkLst>
            <pc:docMk/>
            <pc:sldMk cId="3044588606" sldId="288"/>
            <ac:spMk id="3" creationId="{C0D105F7-1E13-5952-BD15-32C3DC797B54}"/>
          </ac:spMkLst>
        </pc:spChg>
      </pc:sldChg>
      <pc:sldChg chg="addSp modSp add mod">
        <pc:chgData name="Nirmal Rijal" userId="85ded7cbcce4ebcb" providerId="LiveId" clId="{2253E9A8-B8A4-486D-8FF9-5A0CA04935B4}" dt="2026-04-30T11:13:00.797" v="6170" actId="207"/>
        <pc:sldMkLst>
          <pc:docMk/>
          <pc:sldMk cId="1156643376" sldId="289"/>
        </pc:sldMkLst>
        <pc:spChg chg="mod">
          <ac:chgData name="Nirmal Rijal" userId="85ded7cbcce4ebcb" providerId="LiveId" clId="{2253E9A8-B8A4-486D-8FF9-5A0CA04935B4}" dt="2026-04-30T11:05:06.518" v="6144" actId="20577"/>
          <ac:spMkLst>
            <pc:docMk/>
            <pc:sldMk cId="1156643376" sldId="289"/>
            <ac:spMk id="2" creationId="{7E1A49D6-E236-EE80-47A0-E0CBB0882C51}"/>
          </ac:spMkLst>
        </pc:spChg>
        <pc:spChg chg="mod">
          <ac:chgData name="Nirmal Rijal" userId="85ded7cbcce4ebcb" providerId="LiveId" clId="{2253E9A8-B8A4-486D-8FF9-5A0CA04935B4}" dt="2026-04-30T11:05:10.894" v="6145" actId="6549"/>
          <ac:spMkLst>
            <pc:docMk/>
            <pc:sldMk cId="1156643376" sldId="289"/>
            <ac:spMk id="3" creationId="{7A0084C0-DB0A-D83B-649D-AC3E812FFB26}"/>
          </ac:spMkLst>
        </pc:spChg>
        <pc:graphicFrameChg chg="add mod modGraphic">
          <ac:chgData name="Nirmal Rijal" userId="85ded7cbcce4ebcb" providerId="LiveId" clId="{2253E9A8-B8A4-486D-8FF9-5A0CA04935B4}" dt="2026-04-30T11:13:00.797" v="6170" actId="207"/>
          <ac:graphicFrameMkLst>
            <pc:docMk/>
            <pc:sldMk cId="1156643376" sldId="289"/>
            <ac:graphicFrameMk id="7" creationId="{4A0057C1-D906-3D4C-D989-DF5566521591}"/>
          </ac:graphicFrameMkLst>
        </pc:graphicFrameChg>
      </pc:sldChg>
      <pc:sldChg chg="addSp modSp add mod">
        <pc:chgData name="Nirmal Rijal" userId="85ded7cbcce4ebcb" providerId="LiveId" clId="{2253E9A8-B8A4-486D-8FF9-5A0CA04935B4}" dt="2026-04-30T11:34:13.870" v="6973" actId="255"/>
        <pc:sldMkLst>
          <pc:docMk/>
          <pc:sldMk cId="2901068955" sldId="290"/>
        </pc:sldMkLst>
        <pc:spChg chg="mod">
          <ac:chgData name="Nirmal Rijal" userId="85ded7cbcce4ebcb" providerId="LiveId" clId="{2253E9A8-B8A4-486D-8FF9-5A0CA04935B4}" dt="2026-04-30T11:23:42.359" v="6469" actId="20577"/>
          <ac:spMkLst>
            <pc:docMk/>
            <pc:sldMk cId="2901068955" sldId="290"/>
            <ac:spMk id="2" creationId="{18D0F04C-3C5B-7D31-18DC-D6D77015B5B3}"/>
          </ac:spMkLst>
        </pc:spChg>
        <pc:spChg chg="mod">
          <ac:chgData name="Nirmal Rijal" userId="85ded7cbcce4ebcb" providerId="LiveId" clId="{2253E9A8-B8A4-486D-8FF9-5A0CA04935B4}" dt="2026-04-30T11:22:58.540" v="6437" actId="6549"/>
          <ac:spMkLst>
            <pc:docMk/>
            <pc:sldMk cId="2901068955" sldId="290"/>
            <ac:spMk id="3" creationId="{53831C80-D41D-FEDE-E61E-B11BBA64DE1B}"/>
          </ac:spMkLst>
        </pc:spChg>
        <pc:spChg chg="add mod">
          <ac:chgData name="Nirmal Rijal" userId="85ded7cbcce4ebcb" providerId="LiveId" clId="{2253E9A8-B8A4-486D-8FF9-5A0CA04935B4}" dt="2026-04-30T11:34:02.429" v="6972" actId="255"/>
          <ac:spMkLst>
            <pc:docMk/>
            <pc:sldMk cId="2901068955" sldId="290"/>
            <ac:spMk id="8" creationId="{68FC0FA5-34F7-DAC8-23B0-699333B6F6D0}"/>
          </ac:spMkLst>
        </pc:spChg>
        <pc:spChg chg="add mod">
          <ac:chgData name="Nirmal Rijal" userId="85ded7cbcce4ebcb" providerId="LiveId" clId="{2253E9A8-B8A4-486D-8FF9-5A0CA04935B4}" dt="2026-04-30T11:34:13.870" v="6973" actId="255"/>
          <ac:spMkLst>
            <pc:docMk/>
            <pc:sldMk cId="2901068955" sldId="290"/>
            <ac:spMk id="9" creationId="{F13DCFED-8042-C0FC-22C0-398FEA5A961A}"/>
          </ac:spMkLst>
        </pc:spChg>
        <pc:picChg chg="add mod">
          <ac:chgData name="Nirmal Rijal" userId="85ded7cbcce4ebcb" providerId="LiveId" clId="{2253E9A8-B8A4-486D-8FF9-5A0CA04935B4}" dt="2026-04-30T11:33:26.916" v="6961" actId="14100"/>
          <ac:picMkLst>
            <pc:docMk/>
            <pc:sldMk cId="2901068955" sldId="290"/>
            <ac:picMk id="7" creationId="{554F4BE4-6A1C-3A7B-ACE8-4E0AA4214745}"/>
          </ac:picMkLst>
        </pc:picChg>
      </pc:sldChg>
      <pc:sldChg chg="modSp add mod modAnim">
        <pc:chgData name="Nirmal Rijal" userId="85ded7cbcce4ebcb" providerId="LiveId" clId="{2253E9A8-B8A4-486D-8FF9-5A0CA04935B4}" dt="2026-04-30T11:50:08.482" v="7154"/>
        <pc:sldMkLst>
          <pc:docMk/>
          <pc:sldMk cId="4117869939" sldId="291"/>
        </pc:sldMkLst>
        <pc:spChg chg="mod">
          <ac:chgData name="Nirmal Rijal" userId="85ded7cbcce4ebcb" providerId="LiveId" clId="{2253E9A8-B8A4-486D-8FF9-5A0CA04935B4}" dt="2026-04-30T11:39:20.467" v="7107" actId="6549"/>
          <ac:spMkLst>
            <pc:docMk/>
            <pc:sldMk cId="4117869939" sldId="291"/>
            <ac:spMk id="3" creationId="{AF3A3937-455D-B21B-3012-402CBC3B596E}"/>
          </ac:spMkLst>
        </pc:spChg>
      </pc:sldChg>
      <pc:sldChg chg="addSp delSp modSp add mod">
        <pc:chgData name="Nirmal Rijal" userId="85ded7cbcce4ebcb" providerId="LiveId" clId="{2253E9A8-B8A4-486D-8FF9-5A0CA04935B4}" dt="2026-04-30T12:02:04.517" v="7240" actId="255"/>
        <pc:sldMkLst>
          <pc:docMk/>
          <pc:sldMk cId="2255856376" sldId="292"/>
        </pc:sldMkLst>
        <pc:spChg chg="mod">
          <ac:chgData name="Nirmal Rijal" userId="85ded7cbcce4ebcb" providerId="LiveId" clId="{2253E9A8-B8A4-486D-8FF9-5A0CA04935B4}" dt="2026-04-30T12:00:58.906" v="7191" actId="20577"/>
          <ac:spMkLst>
            <pc:docMk/>
            <pc:sldMk cId="2255856376" sldId="292"/>
            <ac:spMk id="2" creationId="{0454A3CE-BC01-B49D-D2C7-794099080C41}"/>
          </ac:spMkLst>
        </pc:spChg>
        <pc:spChg chg="mod">
          <ac:chgData name="Nirmal Rijal" userId="85ded7cbcce4ebcb" providerId="LiveId" clId="{2253E9A8-B8A4-486D-8FF9-5A0CA04935B4}" dt="2026-04-30T12:02:04.517" v="7240" actId="255"/>
          <ac:spMkLst>
            <pc:docMk/>
            <pc:sldMk cId="2255856376" sldId="292"/>
            <ac:spMk id="14" creationId="{8E20EF01-13AE-E16A-9960-EE52ABDCBDDE}"/>
          </ac:spMkLst>
        </pc:spChg>
        <pc:grpChg chg="add mod">
          <ac:chgData name="Nirmal Rijal" userId="85ded7cbcce4ebcb" providerId="LiveId" clId="{2253E9A8-B8A4-486D-8FF9-5A0CA04935B4}" dt="2026-04-30T12:00:36.858" v="7165" actId="14100"/>
          <ac:grpSpMkLst>
            <pc:docMk/>
            <pc:sldMk cId="2255856376" sldId="292"/>
            <ac:grpSpMk id="11" creationId="{3E3962A6-7A1C-F778-B405-C01DE0E19F2D}"/>
          </ac:grpSpMkLst>
        </pc:grpChg>
        <pc:picChg chg="mod">
          <ac:chgData name="Nirmal Rijal" userId="85ded7cbcce4ebcb" providerId="LiveId" clId="{2253E9A8-B8A4-486D-8FF9-5A0CA04935B4}" dt="2026-04-30T12:00:27.990" v="7164"/>
          <ac:picMkLst>
            <pc:docMk/>
            <pc:sldMk cId="2255856376" sldId="292"/>
            <ac:picMk id="12" creationId="{CCE5C420-B6C6-D47D-8F29-432B42445F1F}"/>
          </ac:picMkLst>
        </pc:picChg>
        <pc:picChg chg="mod">
          <ac:chgData name="Nirmal Rijal" userId="85ded7cbcce4ebcb" providerId="LiveId" clId="{2253E9A8-B8A4-486D-8FF9-5A0CA04935B4}" dt="2026-04-30T12:00:27.990" v="7164"/>
          <ac:picMkLst>
            <pc:docMk/>
            <pc:sldMk cId="2255856376" sldId="292"/>
            <ac:picMk id="13" creationId="{F3763F42-3400-22C6-AE74-D96836D6E6E5}"/>
          </ac:picMkLst>
        </pc:picChg>
      </pc:sldChg>
      <pc:sldMasterChg chg="setBg modSldLayout">
        <pc:chgData name="Nirmal Rijal" userId="85ded7cbcce4ebcb" providerId="LiveId" clId="{2253E9A8-B8A4-486D-8FF9-5A0CA04935B4}" dt="2026-04-30T11:32:27.469" v="6958"/>
        <pc:sldMasterMkLst>
          <pc:docMk/>
          <pc:sldMasterMk cId="3252661304" sldId="2147483648"/>
        </pc:sldMasterMkLst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3567687760" sldId="2147483649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2448355520" sldId="2147483650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2845145127" sldId="2147483651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2442392958" sldId="2147483652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4061859423" sldId="2147483653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3758891379" sldId="2147483654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2917307205" sldId="2147483655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1595368097" sldId="2147483656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3772094657" sldId="2147483657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4131465574" sldId="2147483658"/>
          </pc:sldLayoutMkLst>
        </pc:sldLayoutChg>
        <pc:sldLayoutChg chg="setBg">
          <pc:chgData name="Nirmal Rijal" userId="85ded7cbcce4ebcb" providerId="LiveId" clId="{2253E9A8-B8A4-486D-8FF9-5A0CA04935B4}" dt="2026-04-30T11:32:27.469" v="6958"/>
          <pc:sldLayoutMkLst>
            <pc:docMk/>
            <pc:sldMasterMk cId="3252661304" sldId="2147483648"/>
            <pc:sldLayoutMk cId="3594810349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435828-DD43-4289-8B90-4FD35EF81DFD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555CBC-6E6C-47F9-B4A7-3DC20C7A732C}">
      <dgm:prSet/>
      <dgm:spPr/>
      <dgm:t>
        <a:bodyPr/>
        <a:lstStyle/>
        <a:p>
          <a:r>
            <a:rPr lang="en-US" dirty="0"/>
            <a:t>Understand</a:t>
          </a:r>
        </a:p>
      </dgm:t>
    </dgm:pt>
    <dgm:pt modelId="{AFE1D950-A667-40EC-99CB-B0C24858EB20}" type="parTrans" cxnId="{5EA53E49-719A-4EB7-9CAC-B4FFD24C55D5}">
      <dgm:prSet/>
      <dgm:spPr/>
      <dgm:t>
        <a:bodyPr/>
        <a:lstStyle/>
        <a:p>
          <a:endParaRPr lang="en-US"/>
        </a:p>
      </dgm:t>
    </dgm:pt>
    <dgm:pt modelId="{B4019182-5C06-4183-AEF3-E9F19B0970E2}" type="sibTrans" cxnId="{5EA53E49-719A-4EB7-9CAC-B4FFD24C55D5}">
      <dgm:prSet/>
      <dgm:spPr/>
      <dgm:t>
        <a:bodyPr/>
        <a:lstStyle/>
        <a:p>
          <a:endParaRPr lang="en-US"/>
        </a:p>
      </dgm:t>
    </dgm:pt>
    <dgm:pt modelId="{903902C9-D9C6-4D8F-AA93-253A8DD9B207}">
      <dgm:prSet custT="1"/>
      <dgm:spPr/>
      <dgm:t>
        <a:bodyPr/>
        <a:lstStyle/>
        <a:p>
          <a:r>
            <a:rPr lang="en-US" sz="2400" dirty="0"/>
            <a:t>Understanding of Rotary’s youth programs</a:t>
          </a:r>
        </a:p>
      </dgm:t>
    </dgm:pt>
    <dgm:pt modelId="{9B676EB0-AE68-4BF9-8366-78C1799A24DD}" type="parTrans" cxnId="{7DF682C1-F7AC-4392-9C78-1ED8A422E3F3}">
      <dgm:prSet/>
      <dgm:spPr/>
      <dgm:t>
        <a:bodyPr/>
        <a:lstStyle/>
        <a:p>
          <a:endParaRPr lang="en-US"/>
        </a:p>
      </dgm:t>
    </dgm:pt>
    <dgm:pt modelId="{25E4B9CA-844D-4CF4-951B-0B0FC7E095B8}" type="sibTrans" cxnId="{7DF682C1-F7AC-4392-9C78-1ED8A422E3F3}">
      <dgm:prSet/>
      <dgm:spPr/>
      <dgm:t>
        <a:bodyPr/>
        <a:lstStyle/>
        <a:p>
          <a:endParaRPr lang="en-US"/>
        </a:p>
      </dgm:t>
    </dgm:pt>
    <dgm:pt modelId="{44637AA2-A5C5-4EB6-B2B5-21C64126E9C0}">
      <dgm:prSet/>
      <dgm:spPr/>
      <dgm:t>
        <a:bodyPr/>
        <a:lstStyle/>
        <a:p>
          <a:r>
            <a:rPr lang="en-US"/>
            <a:t>Recognize</a:t>
          </a:r>
        </a:p>
      </dgm:t>
    </dgm:pt>
    <dgm:pt modelId="{EBDDB6EE-3F4B-4717-AA6C-2E21C4DDE766}" type="parTrans" cxnId="{254B8699-3E4F-4126-B806-CA879CC1C85B}">
      <dgm:prSet/>
      <dgm:spPr/>
      <dgm:t>
        <a:bodyPr/>
        <a:lstStyle/>
        <a:p>
          <a:endParaRPr lang="en-US"/>
        </a:p>
      </dgm:t>
    </dgm:pt>
    <dgm:pt modelId="{530C6B2E-6D1F-4E7B-80D4-D8F8A9A34ED8}" type="sibTrans" cxnId="{254B8699-3E4F-4126-B806-CA879CC1C85B}">
      <dgm:prSet/>
      <dgm:spPr/>
      <dgm:t>
        <a:bodyPr/>
        <a:lstStyle/>
        <a:p>
          <a:endParaRPr lang="en-US"/>
        </a:p>
      </dgm:t>
    </dgm:pt>
    <dgm:pt modelId="{8C08F12A-BBDE-4A17-AB8D-299E334CBE3F}">
      <dgm:prSet custT="1"/>
      <dgm:spPr/>
      <dgm:t>
        <a:bodyPr/>
        <a:lstStyle/>
        <a:p>
          <a:r>
            <a:rPr lang="en-US" sz="2400" dirty="0"/>
            <a:t>Recognition of the value of young leaders</a:t>
          </a:r>
        </a:p>
      </dgm:t>
    </dgm:pt>
    <dgm:pt modelId="{6D4C8ED0-227D-4E6D-B993-9AD272B273B8}" type="parTrans" cxnId="{5117B4CE-5BEF-4C0B-B964-93390FA6B815}">
      <dgm:prSet/>
      <dgm:spPr/>
      <dgm:t>
        <a:bodyPr/>
        <a:lstStyle/>
        <a:p>
          <a:endParaRPr lang="en-US"/>
        </a:p>
      </dgm:t>
    </dgm:pt>
    <dgm:pt modelId="{CEE1F8FF-D112-4820-BC40-CE2A72935B1D}" type="sibTrans" cxnId="{5117B4CE-5BEF-4C0B-B964-93390FA6B815}">
      <dgm:prSet/>
      <dgm:spPr/>
      <dgm:t>
        <a:bodyPr/>
        <a:lstStyle/>
        <a:p>
          <a:endParaRPr lang="en-US"/>
        </a:p>
      </dgm:t>
    </dgm:pt>
    <dgm:pt modelId="{8C59061F-BD9E-43A5-BDFB-68F85C498D57}">
      <dgm:prSet/>
      <dgm:spPr/>
      <dgm:t>
        <a:bodyPr/>
        <a:lstStyle/>
        <a:p>
          <a:r>
            <a:rPr lang="en-US"/>
            <a:t>Build</a:t>
          </a:r>
        </a:p>
      </dgm:t>
    </dgm:pt>
    <dgm:pt modelId="{F144D04C-0339-4B21-8999-C9CA36F957EE}" type="parTrans" cxnId="{C1D756B1-1F84-4190-9962-536AEBA121A3}">
      <dgm:prSet/>
      <dgm:spPr/>
      <dgm:t>
        <a:bodyPr/>
        <a:lstStyle/>
        <a:p>
          <a:endParaRPr lang="en-US"/>
        </a:p>
      </dgm:t>
    </dgm:pt>
    <dgm:pt modelId="{B26CFFFD-1601-4534-820E-5C483CE134C5}" type="sibTrans" cxnId="{C1D756B1-1F84-4190-9962-536AEBA121A3}">
      <dgm:prSet/>
      <dgm:spPr/>
      <dgm:t>
        <a:bodyPr/>
        <a:lstStyle/>
        <a:p>
          <a:endParaRPr lang="en-US"/>
        </a:p>
      </dgm:t>
    </dgm:pt>
    <dgm:pt modelId="{BFD21715-7577-4137-8196-5029FE95D614}">
      <dgm:prSet custT="1"/>
      <dgm:spPr/>
      <dgm:t>
        <a:bodyPr/>
        <a:lstStyle/>
        <a:p>
          <a:r>
            <a:rPr lang="en-US" sz="2400" dirty="0"/>
            <a:t>Building youth‑friendly club culture</a:t>
          </a:r>
        </a:p>
      </dgm:t>
    </dgm:pt>
    <dgm:pt modelId="{5625EA75-A4B8-4EA7-8ECD-ED5A2AECC4D1}" type="parTrans" cxnId="{F8677C3B-21B3-4DDD-98CF-9AA97ABD8ACE}">
      <dgm:prSet/>
      <dgm:spPr/>
      <dgm:t>
        <a:bodyPr/>
        <a:lstStyle/>
        <a:p>
          <a:endParaRPr lang="en-US"/>
        </a:p>
      </dgm:t>
    </dgm:pt>
    <dgm:pt modelId="{3261EF94-D682-41C5-96A3-F5B4329C6889}" type="sibTrans" cxnId="{F8677C3B-21B3-4DDD-98CF-9AA97ABD8ACE}">
      <dgm:prSet/>
      <dgm:spPr/>
      <dgm:t>
        <a:bodyPr/>
        <a:lstStyle/>
        <a:p>
          <a:endParaRPr lang="en-US"/>
        </a:p>
      </dgm:t>
    </dgm:pt>
    <dgm:pt modelId="{F2E2405D-263F-4B73-96D1-1A65982FE497}">
      <dgm:prSet/>
      <dgm:spPr/>
      <dgm:t>
        <a:bodyPr/>
        <a:lstStyle/>
        <a:p>
          <a:r>
            <a:rPr lang="en-US"/>
            <a:t>Communicate</a:t>
          </a:r>
        </a:p>
      </dgm:t>
    </dgm:pt>
    <dgm:pt modelId="{4A98937F-372E-46F9-AB08-05D8A7784D44}" type="parTrans" cxnId="{859105C2-E094-4C29-8937-E731F8264F13}">
      <dgm:prSet/>
      <dgm:spPr/>
      <dgm:t>
        <a:bodyPr/>
        <a:lstStyle/>
        <a:p>
          <a:endParaRPr lang="en-US"/>
        </a:p>
      </dgm:t>
    </dgm:pt>
    <dgm:pt modelId="{058659E1-2A09-42ED-A83E-7F4232FB9270}" type="sibTrans" cxnId="{859105C2-E094-4C29-8937-E731F8264F13}">
      <dgm:prSet/>
      <dgm:spPr/>
      <dgm:t>
        <a:bodyPr/>
        <a:lstStyle/>
        <a:p>
          <a:endParaRPr lang="en-US"/>
        </a:p>
      </dgm:t>
    </dgm:pt>
    <dgm:pt modelId="{343EC4B1-EADA-4386-8ECC-25AFA686A24E}">
      <dgm:prSet custT="1"/>
      <dgm:spPr/>
      <dgm:t>
        <a:bodyPr/>
        <a:lstStyle/>
        <a:p>
          <a:r>
            <a:rPr lang="en-US" sz="2400" dirty="0"/>
            <a:t>Communicating clearly &amp; effectively</a:t>
          </a:r>
        </a:p>
      </dgm:t>
    </dgm:pt>
    <dgm:pt modelId="{E3324877-09E5-46D3-BE7E-3A0AA03BE0C4}" type="parTrans" cxnId="{D70A4843-6084-46C1-83E2-D60448AC74BA}">
      <dgm:prSet/>
      <dgm:spPr/>
      <dgm:t>
        <a:bodyPr/>
        <a:lstStyle/>
        <a:p>
          <a:endParaRPr lang="en-US"/>
        </a:p>
      </dgm:t>
    </dgm:pt>
    <dgm:pt modelId="{9E23BB37-5E9E-4EEC-8410-02B06834BD7A}" type="sibTrans" cxnId="{D70A4843-6084-46C1-83E2-D60448AC74BA}">
      <dgm:prSet/>
      <dgm:spPr/>
      <dgm:t>
        <a:bodyPr/>
        <a:lstStyle/>
        <a:p>
          <a:endParaRPr lang="en-US"/>
        </a:p>
      </dgm:t>
    </dgm:pt>
    <dgm:pt modelId="{FEA41E43-0847-495B-AF70-EC952DA6B8E0}">
      <dgm:prSet/>
      <dgm:spPr/>
      <dgm:t>
        <a:bodyPr/>
        <a:lstStyle/>
        <a:p>
          <a:r>
            <a:rPr lang="en-US"/>
            <a:t>Commit</a:t>
          </a:r>
        </a:p>
      </dgm:t>
    </dgm:pt>
    <dgm:pt modelId="{64E25608-8A86-45AA-8AB2-D49EBAF96D3B}" type="parTrans" cxnId="{2974177F-9A97-4E24-843B-D42941F3D79F}">
      <dgm:prSet/>
      <dgm:spPr/>
      <dgm:t>
        <a:bodyPr/>
        <a:lstStyle/>
        <a:p>
          <a:endParaRPr lang="en-US"/>
        </a:p>
      </dgm:t>
    </dgm:pt>
    <dgm:pt modelId="{607E2857-EC97-48E6-B572-366CCE9CF546}" type="sibTrans" cxnId="{2974177F-9A97-4E24-843B-D42941F3D79F}">
      <dgm:prSet/>
      <dgm:spPr/>
      <dgm:t>
        <a:bodyPr/>
        <a:lstStyle/>
        <a:p>
          <a:endParaRPr lang="en-US"/>
        </a:p>
      </dgm:t>
    </dgm:pt>
    <dgm:pt modelId="{0AD31503-F801-4203-B602-85DD6B6B05B0}">
      <dgm:prSet custT="1"/>
      <dgm:spPr/>
      <dgm:t>
        <a:bodyPr/>
        <a:lstStyle/>
        <a:p>
          <a:r>
            <a:rPr lang="en-US" sz="2400" dirty="0"/>
            <a:t>One youth initiative in your presidency year</a:t>
          </a:r>
        </a:p>
      </dgm:t>
    </dgm:pt>
    <dgm:pt modelId="{52C8D659-26B5-404C-9ED1-3948FD0DB008}" type="parTrans" cxnId="{B050F641-1DEF-42CD-9528-FDE54BE41DDC}">
      <dgm:prSet/>
      <dgm:spPr/>
      <dgm:t>
        <a:bodyPr/>
        <a:lstStyle/>
        <a:p>
          <a:endParaRPr lang="en-US"/>
        </a:p>
      </dgm:t>
    </dgm:pt>
    <dgm:pt modelId="{4FB2C3C3-23F4-4C8C-982C-DF44655EF71D}" type="sibTrans" cxnId="{B050F641-1DEF-42CD-9528-FDE54BE41DDC}">
      <dgm:prSet/>
      <dgm:spPr/>
      <dgm:t>
        <a:bodyPr/>
        <a:lstStyle/>
        <a:p>
          <a:endParaRPr lang="en-US"/>
        </a:p>
      </dgm:t>
    </dgm:pt>
    <dgm:pt modelId="{7E203277-4D82-423E-B2C6-D4CA95A894E2}" type="pres">
      <dgm:prSet presAssocID="{7F435828-DD43-4289-8B90-4FD35EF81DFD}" presName="Name0" presStyleCnt="0">
        <dgm:presLayoutVars>
          <dgm:dir/>
          <dgm:animLvl val="lvl"/>
          <dgm:resizeHandles val="exact"/>
        </dgm:presLayoutVars>
      </dgm:prSet>
      <dgm:spPr/>
    </dgm:pt>
    <dgm:pt modelId="{4055A640-CBD3-4E9E-ADE8-2850CD5C8ABE}" type="pres">
      <dgm:prSet presAssocID="{7D555CBC-6E6C-47F9-B4A7-3DC20C7A732C}" presName="linNode" presStyleCnt="0"/>
      <dgm:spPr/>
    </dgm:pt>
    <dgm:pt modelId="{EFE2A203-7155-4C29-841B-3E3652DC491B}" type="pres">
      <dgm:prSet presAssocID="{7D555CBC-6E6C-47F9-B4A7-3DC20C7A732C}" presName="parentText" presStyleLbl="solidFgAcc1" presStyleIdx="0" presStyleCnt="5">
        <dgm:presLayoutVars>
          <dgm:chMax val="1"/>
          <dgm:bulletEnabled/>
        </dgm:presLayoutVars>
      </dgm:prSet>
      <dgm:spPr/>
    </dgm:pt>
    <dgm:pt modelId="{8EA77AD5-CB5D-4CC7-8127-44325CFB0C17}" type="pres">
      <dgm:prSet presAssocID="{7D555CBC-6E6C-47F9-B4A7-3DC20C7A732C}" presName="descendantText" presStyleLbl="alignNode1" presStyleIdx="0" presStyleCnt="5">
        <dgm:presLayoutVars>
          <dgm:bulletEnabled/>
        </dgm:presLayoutVars>
      </dgm:prSet>
      <dgm:spPr/>
    </dgm:pt>
    <dgm:pt modelId="{DBB43FDD-91FE-44DA-890E-340755BB094F}" type="pres">
      <dgm:prSet presAssocID="{B4019182-5C06-4183-AEF3-E9F19B0970E2}" presName="sp" presStyleCnt="0"/>
      <dgm:spPr/>
    </dgm:pt>
    <dgm:pt modelId="{2D59C034-C72D-471C-933C-EEEB1C185B3A}" type="pres">
      <dgm:prSet presAssocID="{44637AA2-A5C5-4EB6-B2B5-21C64126E9C0}" presName="linNode" presStyleCnt="0"/>
      <dgm:spPr/>
    </dgm:pt>
    <dgm:pt modelId="{FC670D74-3EE5-4E72-95D9-0A591BE476C5}" type="pres">
      <dgm:prSet presAssocID="{44637AA2-A5C5-4EB6-B2B5-21C64126E9C0}" presName="parentText" presStyleLbl="solidFgAcc1" presStyleIdx="1" presStyleCnt="5">
        <dgm:presLayoutVars>
          <dgm:chMax val="1"/>
          <dgm:bulletEnabled/>
        </dgm:presLayoutVars>
      </dgm:prSet>
      <dgm:spPr/>
    </dgm:pt>
    <dgm:pt modelId="{5B871042-C24D-4A7A-8346-D23A397EA759}" type="pres">
      <dgm:prSet presAssocID="{44637AA2-A5C5-4EB6-B2B5-21C64126E9C0}" presName="descendantText" presStyleLbl="alignNode1" presStyleIdx="1" presStyleCnt="5">
        <dgm:presLayoutVars>
          <dgm:bulletEnabled/>
        </dgm:presLayoutVars>
      </dgm:prSet>
      <dgm:spPr/>
    </dgm:pt>
    <dgm:pt modelId="{1CAD6284-4417-43A9-A89D-AB7270AF2978}" type="pres">
      <dgm:prSet presAssocID="{530C6B2E-6D1F-4E7B-80D4-D8F8A9A34ED8}" presName="sp" presStyleCnt="0"/>
      <dgm:spPr/>
    </dgm:pt>
    <dgm:pt modelId="{734EA855-28B9-4D2D-8598-EEDC8C489B0D}" type="pres">
      <dgm:prSet presAssocID="{8C59061F-BD9E-43A5-BDFB-68F85C498D57}" presName="linNode" presStyleCnt="0"/>
      <dgm:spPr/>
    </dgm:pt>
    <dgm:pt modelId="{7D121EB5-5E60-45AE-886B-3047BC62ED29}" type="pres">
      <dgm:prSet presAssocID="{8C59061F-BD9E-43A5-BDFB-68F85C498D57}" presName="parentText" presStyleLbl="solidFgAcc1" presStyleIdx="2" presStyleCnt="5">
        <dgm:presLayoutVars>
          <dgm:chMax val="1"/>
          <dgm:bulletEnabled/>
        </dgm:presLayoutVars>
      </dgm:prSet>
      <dgm:spPr/>
    </dgm:pt>
    <dgm:pt modelId="{8D42999E-7010-4712-B2D5-4B225626E1F1}" type="pres">
      <dgm:prSet presAssocID="{8C59061F-BD9E-43A5-BDFB-68F85C498D57}" presName="descendantText" presStyleLbl="alignNode1" presStyleIdx="2" presStyleCnt="5">
        <dgm:presLayoutVars>
          <dgm:bulletEnabled/>
        </dgm:presLayoutVars>
      </dgm:prSet>
      <dgm:spPr/>
    </dgm:pt>
    <dgm:pt modelId="{C6C9C8AC-C803-46D2-A8F4-9D4789354F35}" type="pres">
      <dgm:prSet presAssocID="{B26CFFFD-1601-4534-820E-5C483CE134C5}" presName="sp" presStyleCnt="0"/>
      <dgm:spPr/>
    </dgm:pt>
    <dgm:pt modelId="{AA34BD27-56B9-4956-9980-1EA67EB3DB3B}" type="pres">
      <dgm:prSet presAssocID="{F2E2405D-263F-4B73-96D1-1A65982FE497}" presName="linNode" presStyleCnt="0"/>
      <dgm:spPr/>
    </dgm:pt>
    <dgm:pt modelId="{30783CB8-F95B-49CF-B7FC-B60F334C7382}" type="pres">
      <dgm:prSet presAssocID="{F2E2405D-263F-4B73-96D1-1A65982FE497}" presName="parentText" presStyleLbl="solidFgAcc1" presStyleIdx="3" presStyleCnt="5">
        <dgm:presLayoutVars>
          <dgm:chMax val="1"/>
          <dgm:bulletEnabled/>
        </dgm:presLayoutVars>
      </dgm:prSet>
      <dgm:spPr/>
    </dgm:pt>
    <dgm:pt modelId="{EABB8175-F2FA-4933-90D0-FBBE9F98026B}" type="pres">
      <dgm:prSet presAssocID="{F2E2405D-263F-4B73-96D1-1A65982FE497}" presName="descendantText" presStyleLbl="alignNode1" presStyleIdx="3" presStyleCnt="5">
        <dgm:presLayoutVars>
          <dgm:bulletEnabled/>
        </dgm:presLayoutVars>
      </dgm:prSet>
      <dgm:spPr/>
    </dgm:pt>
    <dgm:pt modelId="{4367BF31-366F-4163-929C-0710A67675A8}" type="pres">
      <dgm:prSet presAssocID="{058659E1-2A09-42ED-A83E-7F4232FB9270}" presName="sp" presStyleCnt="0"/>
      <dgm:spPr/>
    </dgm:pt>
    <dgm:pt modelId="{5D6456F2-4A83-4595-8A8E-4979A1CDB0C2}" type="pres">
      <dgm:prSet presAssocID="{FEA41E43-0847-495B-AF70-EC952DA6B8E0}" presName="linNode" presStyleCnt="0"/>
      <dgm:spPr/>
    </dgm:pt>
    <dgm:pt modelId="{9F9BDFAB-9064-4062-9BB7-E1C14A1F1C22}" type="pres">
      <dgm:prSet presAssocID="{FEA41E43-0847-495B-AF70-EC952DA6B8E0}" presName="parentText" presStyleLbl="solidFgAcc1" presStyleIdx="4" presStyleCnt="5">
        <dgm:presLayoutVars>
          <dgm:chMax val="1"/>
          <dgm:bulletEnabled/>
        </dgm:presLayoutVars>
      </dgm:prSet>
      <dgm:spPr/>
    </dgm:pt>
    <dgm:pt modelId="{896E6359-660E-404D-A2D3-B1FA1B5384BE}" type="pres">
      <dgm:prSet presAssocID="{FEA41E43-0847-495B-AF70-EC952DA6B8E0}" presName="descendantText" presStyleLbl="alignNode1" presStyleIdx="4" presStyleCnt="5">
        <dgm:presLayoutVars>
          <dgm:bulletEnabled/>
        </dgm:presLayoutVars>
      </dgm:prSet>
      <dgm:spPr/>
    </dgm:pt>
  </dgm:ptLst>
  <dgm:cxnLst>
    <dgm:cxn modelId="{46BF1107-33F3-4152-B85E-5EC15D061EC4}" type="presOf" srcId="{343EC4B1-EADA-4386-8ECC-25AFA686A24E}" destId="{EABB8175-F2FA-4933-90D0-FBBE9F98026B}" srcOrd="0" destOrd="0" presId="urn:microsoft.com/office/officeart/2016/7/layout/VerticalHollowActionList"/>
    <dgm:cxn modelId="{DD72720D-9350-4E31-AA6E-0B7866074038}" type="presOf" srcId="{BFD21715-7577-4137-8196-5029FE95D614}" destId="{8D42999E-7010-4712-B2D5-4B225626E1F1}" srcOrd="0" destOrd="0" presId="urn:microsoft.com/office/officeart/2016/7/layout/VerticalHollowActionList"/>
    <dgm:cxn modelId="{BEE8E816-A03E-4429-B5A9-B7CEF5146A91}" type="presOf" srcId="{903902C9-D9C6-4D8F-AA93-253A8DD9B207}" destId="{8EA77AD5-CB5D-4CC7-8127-44325CFB0C17}" srcOrd="0" destOrd="0" presId="urn:microsoft.com/office/officeart/2016/7/layout/VerticalHollowActionList"/>
    <dgm:cxn modelId="{6D227931-9AEA-4F56-AC97-67853E434979}" type="presOf" srcId="{7D555CBC-6E6C-47F9-B4A7-3DC20C7A732C}" destId="{EFE2A203-7155-4C29-841B-3E3652DC491B}" srcOrd="0" destOrd="0" presId="urn:microsoft.com/office/officeart/2016/7/layout/VerticalHollowActionList"/>
    <dgm:cxn modelId="{F8677C3B-21B3-4DDD-98CF-9AA97ABD8ACE}" srcId="{8C59061F-BD9E-43A5-BDFB-68F85C498D57}" destId="{BFD21715-7577-4137-8196-5029FE95D614}" srcOrd="0" destOrd="0" parTransId="{5625EA75-A4B8-4EA7-8ECD-ED5A2AECC4D1}" sibTransId="{3261EF94-D682-41C5-96A3-F5B4329C6889}"/>
    <dgm:cxn modelId="{8B4C783E-7F09-49D0-BCEA-7487DFD06EE7}" type="presOf" srcId="{8C59061F-BD9E-43A5-BDFB-68F85C498D57}" destId="{7D121EB5-5E60-45AE-886B-3047BC62ED29}" srcOrd="0" destOrd="0" presId="urn:microsoft.com/office/officeart/2016/7/layout/VerticalHollowActionList"/>
    <dgm:cxn modelId="{B050F641-1DEF-42CD-9528-FDE54BE41DDC}" srcId="{FEA41E43-0847-495B-AF70-EC952DA6B8E0}" destId="{0AD31503-F801-4203-B602-85DD6B6B05B0}" srcOrd="0" destOrd="0" parTransId="{52C8D659-26B5-404C-9ED1-3948FD0DB008}" sibTransId="{4FB2C3C3-23F4-4C8C-982C-DF44655EF71D}"/>
    <dgm:cxn modelId="{D70A4843-6084-46C1-83E2-D60448AC74BA}" srcId="{F2E2405D-263F-4B73-96D1-1A65982FE497}" destId="{343EC4B1-EADA-4386-8ECC-25AFA686A24E}" srcOrd="0" destOrd="0" parTransId="{E3324877-09E5-46D3-BE7E-3A0AA03BE0C4}" sibTransId="{9E23BB37-5E9E-4EEC-8410-02B06834BD7A}"/>
    <dgm:cxn modelId="{1B221B67-F972-44AD-ACAC-34BB9746870F}" type="presOf" srcId="{44637AA2-A5C5-4EB6-B2B5-21C64126E9C0}" destId="{FC670D74-3EE5-4E72-95D9-0A591BE476C5}" srcOrd="0" destOrd="0" presId="urn:microsoft.com/office/officeart/2016/7/layout/VerticalHollowActionList"/>
    <dgm:cxn modelId="{5EA53E49-719A-4EB7-9CAC-B4FFD24C55D5}" srcId="{7F435828-DD43-4289-8B90-4FD35EF81DFD}" destId="{7D555CBC-6E6C-47F9-B4A7-3DC20C7A732C}" srcOrd="0" destOrd="0" parTransId="{AFE1D950-A667-40EC-99CB-B0C24858EB20}" sibTransId="{B4019182-5C06-4183-AEF3-E9F19B0970E2}"/>
    <dgm:cxn modelId="{06A53352-D90A-47EA-9388-457FBA1399CC}" type="presOf" srcId="{0AD31503-F801-4203-B602-85DD6B6B05B0}" destId="{896E6359-660E-404D-A2D3-B1FA1B5384BE}" srcOrd="0" destOrd="0" presId="urn:microsoft.com/office/officeart/2016/7/layout/VerticalHollowActionList"/>
    <dgm:cxn modelId="{2974177F-9A97-4E24-843B-D42941F3D79F}" srcId="{7F435828-DD43-4289-8B90-4FD35EF81DFD}" destId="{FEA41E43-0847-495B-AF70-EC952DA6B8E0}" srcOrd="4" destOrd="0" parTransId="{64E25608-8A86-45AA-8AB2-D49EBAF96D3B}" sibTransId="{607E2857-EC97-48E6-B572-366CCE9CF546}"/>
    <dgm:cxn modelId="{12A4B286-5E00-4C45-A151-EDA737084A57}" type="presOf" srcId="{7F435828-DD43-4289-8B90-4FD35EF81DFD}" destId="{7E203277-4D82-423E-B2C6-D4CA95A894E2}" srcOrd="0" destOrd="0" presId="urn:microsoft.com/office/officeart/2016/7/layout/VerticalHollowActionList"/>
    <dgm:cxn modelId="{20CD768F-809D-4EA6-B48A-E25E3CC46FDE}" type="presOf" srcId="{FEA41E43-0847-495B-AF70-EC952DA6B8E0}" destId="{9F9BDFAB-9064-4062-9BB7-E1C14A1F1C22}" srcOrd="0" destOrd="0" presId="urn:microsoft.com/office/officeart/2016/7/layout/VerticalHollowActionList"/>
    <dgm:cxn modelId="{6A4FEC90-0C04-478F-AA9F-68EC81730C0E}" type="presOf" srcId="{8C08F12A-BBDE-4A17-AB8D-299E334CBE3F}" destId="{5B871042-C24D-4A7A-8346-D23A397EA759}" srcOrd="0" destOrd="0" presId="urn:microsoft.com/office/officeart/2016/7/layout/VerticalHollowActionList"/>
    <dgm:cxn modelId="{254B8699-3E4F-4126-B806-CA879CC1C85B}" srcId="{7F435828-DD43-4289-8B90-4FD35EF81DFD}" destId="{44637AA2-A5C5-4EB6-B2B5-21C64126E9C0}" srcOrd="1" destOrd="0" parTransId="{EBDDB6EE-3F4B-4717-AA6C-2E21C4DDE766}" sibTransId="{530C6B2E-6D1F-4E7B-80D4-D8F8A9A34ED8}"/>
    <dgm:cxn modelId="{C1D756B1-1F84-4190-9962-536AEBA121A3}" srcId="{7F435828-DD43-4289-8B90-4FD35EF81DFD}" destId="{8C59061F-BD9E-43A5-BDFB-68F85C498D57}" srcOrd="2" destOrd="0" parTransId="{F144D04C-0339-4B21-8999-C9CA36F957EE}" sibTransId="{B26CFFFD-1601-4534-820E-5C483CE134C5}"/>
    <dgm:cxn modelId="{7DF682C1-F7AC-4392-9C78-1ED8A422E3F3}" srcId="{7D555CBC-6E6C-47F9-B4A7-3DC20C7A732C}" destId="{903902C9-D9C6-4D8F-AA93-253A8DD9B207}" srcOrd="0" destOrd="0" parTransId="{9B676EB0-AE68-4BF9-8366-78C1799A24DD}" sibTransId="{25E4B9CA-844D-4CF4-951B-0B0FC7E095B8}"/>
    <dgm:cxn modelId="{859105C2-E094-4C29-8937-E731F8264F13}" srcId="{7F435828-DD43-4289-8B90-4FD35EF81DFD}" destId="{F2E2405D-263F-4B73-96D1-1A65982FE497}" srcOrd="3" destOrd="0" parTransId="{4A98937F-372E-46F9-AB08-05D8A7784D44}" sibTransId="{058659E1-2A09-42ED-A83E-7F4232FB9270}"/>
    <dgm:cxn modelId="{5117B4CE-5BEF-4C0B-B964-93390FA6B815}" srcId="{44637AA2-A5C5-4EB6-B2B5-21C64126E9C0}" destId="{8C08F12A-BBDE-4A17-AB8D-299E334CBE3F}" srcOrd="0" destOrd="0" parTransId="{6D4C8ED0-227D-4E6D-B993-9AD272B273B8}" sibTransId="{CEE1F8FF-D112-4820-BC40-CE2A72935B1D}"/>
    <dgm:cxn modelId="{BE228BDC-0C16-4E2C-B5A9-20A1976A81BA}" type="presOf" srcId="{F2E2405D-263F-4B73-96D1-1A65982FE497}" destId="{30783CB8-F95B-49CF-B7FC-B60F334C7382}" srcOrd="0" destOrd="0" presId="urn:microsoft.com/office/officeart/2016/7/layout/VerticalHollowActionList"/>
    <dgm:cxn modelId="{1D39B528-F4B0-4A06-8D2C-6D080F0221C1}" type="presParOf" srcId="{7E203277-4D82-423E-B2C6-D4CA95A894E2}" destId="{4055A640-CBD3-4E9E-ADE8-2850CD5C8ABE}" srcOrd="0" destOrd="0" presId="urn:microsoft.com/office/officeart/2016/7/layout/VerticalHollowActionList"/>
    <dgm:cxn modelId="{1701D58E-6924-4A5E-AD20-61F09655A26D}" type="presParOf" srcId="{4055A640-CBD3-4E9E-ADE8-2850CD5C8ABE}" destId="{EFE2A203-7155-4C29-841B-3E3652DC491B}" srcOrd="0" destOrd="0" presId="urn:microsoft.com/office/officeart/2016/7/layout/VerticalHollowActionList"/>
    <dgm:cxn modelId="{9780E0B7-A2B5-41FE-BD23-BEB391CD7A45}" type="presParOf" srcId="{4055A640-CBD3-4E9E-ADE8-2850CD5C8ABE}" destId="{8EA77AD5-CB5D-4CC7-8127-44325CFB0C17}" srcOrd="1" destOrd="0" presId="urn:microsoft.com/office/officeart/2016/7/layout/VerticalHollowActionList"/>
    <dgm:cxn modelId="{351AAF39-01FA-4C2E-8821-9BB0B2F72EB1}" type="presParOf" srcId="{7E203277-4D82-423E-B2C6-D4CA95A894E2}" destId="{DBB43FDD-91FE-44DA-890E-340755BB094F}" srcOrd="1" destOrd="0" presId="urn:microsoft.com/office/officeart/2016/7/layout/VerticalHollowActionList"/>
    <dgm:cxn modelId="{FAE5D9E8-D7CD-476C-9CDA-86EDBFEACC20}" type="presParOf" srcId="{7E203277-4D82-423E-B2C6-D4CA95A894E2}" destId="{2D59C034-C72D-471C-933C-EEEB1C185B3A}" srcOrd="2" destOrd="0" presId="urn:microsoft.com/office/officeart/2016/7/layout/VerticalHollowActionList"/>
    <dgm:cxn modelId="{BB4C209E-4E6E-4A2F-B892-787B0538FE14}" type="presParOf" srcId="{2D59C034-C72D-471C-933C-EEEB1C185B3A}" destId="{FC670D74-3EE5-4E72-95D9-0A591BE476C5}" srcOrd="0" destOrd="0" presId="urn:microsoft.com/office/officeart/2016/7/layout/VerticalHollowActionList"/>
    <dgm:cxn modelId="{DAB70D94-AC5D-4525-B651-F7E7BB5A7F93}" type="presParOf" srcId="{2D59C034-C72D-471C-933C-EEEB1C185B3A}" destId="{5B871042-C24D-4A7A-8346-D23A397EA759}" srcOrd="1" destOrd="0" presId="urn:microsoft.com/office/officeart/2016/7/layout/VerticalHollowActionList"/>
    <dgm:cxn modelId="{6B7B535C-204C-4637-8761-0E231925EA95}" type="presParOf" srcId="{7E203277-4D82-423E-B2C6-D4CA95A894E2}" destId="{1CAD6284-4417-43A9-A89D-AB7270AF2978}" srcOrd="3" destOrd="0" presId="urn:microsoft.com/office/officeart/2016/7/layout/VerticalHollowActionList"/>
    <dgm:cxn modelId="{A867D6B8-7FB4-4044-AA23-B946748495BA}" type="presParOf" srcId="{7E203277-4D82-423E-B2C6-D4CA95A894E2}" destId="{734EA855-28B9-4D2D-8598-EEDC8C489B0D}" srcOrd="4" destOrd="0" presId="urn:microsoft.com/office/officeart/2016/7/layout/VerticalHollowActionList"/>
    <dgm:cxn modelId="{56EE993A-B1A8-46F5-809E-7D28CAC376C0}" type="presParOf" srcId="{734EA855-28B9-4D2D-8598-EEDC8C489B0D}" destId="{7D121EB5-5E60-45AE-886B-3047BC62ED29}" srcOrd="0" destOrd="0" presId="urn:microsoft.com/office/officeart/2016/7/layout/VerticalHollowActionList"/>
    <dgm:cxn modelId="{43C85D94-C616-4903-B1D2-7720C078FBB5}" type="presParOf" srcId="{734EA855-28B9-4D2D-8598-EEDC8C489B0D}" destId="{8D42999E-7010-4712-B2D5-4B225626E1F1}" srcOrd="1" destOrd="0" presId="urn:microsoft.com/office/officeart/2016/7/layout/VerticalHollowActionList"/>
    <dgm:cxn modelId="{5D8A4631-0FA9-468A-9032-4D3E4C9D2DF8}" type="presParOf" srcId="{7E203277-4D82-423E-B2C6-D4CA95A894E2}" destId="{C6C9C8AC-C803-46D2-A8F4-9D4789354F35}" srcOrd="5" destOrd="0" presId="urn:microsoft.com/office/officeart/2016/7/layout/VerticalHollowActionList"/>
    <dgm:cxn modelId="{D5901140-2C3B-4940-BB8C-DD4D9A472794}" type="presParOf" srcId="{7E203277-4D82-423E-B2C6-D4CA95A894E2}" destId="{AA34BD27-56B9-4956-9980-1EA67EB3DB3B}" srcOrd="6" destOrd="0" presId="urn:microsoft.com/office/officeart/2016/7/layout/VerticalHollowActionList"/>
    <dgm:cxn modelId="{2278A7F1-A03B-44E8-9F42-1A221D61C309}" type="presParOf" srcId="{AA34BD27-56B9-4956-9980-1EA67EB3DB3B}" destId="{30783CB8-F95B-49CF-B7FC-B60F334C7382}" srcOrd="0" destOrd="0" presId="urn:microsoft.com/office/officeart/2016/7/layout/VerticalHollowActionList"/>
    <dgm:cxn modelId="{C4A1433B-CA53-4D05-AFC3-23BDC41577A1}" type="presParOf" srcId="{AA34BD27-56B9-4956-9980-1EA67EB3DB3B}" destId="{EABB8175-F2FA-4933-90D0-FBBE9F98026B}" srcOrd="1" destOrd="0" presId="urn:microsoft.com/office/officeart/2016/7/layout/VerticalHollowActionList"/>
    <dgm:cxn modelId="{4B2581F0-23AC-4E25-B664-CCBFBED55B3A}" type="presParOf" srcId="{7E203277-4D82-423E-B2C6-D4CA95A894E2}" destId="{4367BF31-366F-4163-929C-0710A67675A8}" srcOrd="7" destOrd="0" presId="urn:microsoft.com/office/officeart/2016/7/layout/VerticalHollowActionList"/>
    <dgm:cxn modelId="{7FC618B5-BFA2-4F55-A9CB-304953C7CE29}" type="presParOf" srcId="{7E203277-4D82-423E-B2C6-D4CA95A894E2}" destId="{5D6456F2-4A83-4595-8A8E-4979A1CDB0C2}" srcOrd="8" destOrd="0" presId="urn:microsoft.com/office/officeart/2016/7/layout/VerticalHollowActionList"/>
    <dgm:cxn modelId="{8965F0FE-F24F-4B24-851B-1DA8EF9F5EA7}" type="presParOf" srcId="{5D6456F2-4A83-4595-8A8E-4979A1CDB0C2}" destId="{9F9BDFAB-9064-4062-9BB7-E1C14A1F1C22}" srcOrd="0" destOrd="0" presId="urn:microsoft.com/office/officeart/2016/7/layout/VerticalHollowActionList"/>
    <dgm:cxn modelId="{50528E6B-499A-4611-AC03-6A82314DD84D}" type="presParOf" srcId="{5D6456F2-4A83-4595-8A8E-4979A1CDB0C2}" destId="{896E6359-660E-404D-A2D3-B1FA1B5384BE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1D010E-969F-4676-A438-1D14AEE214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2C056-7479-4A79-813E-2FA3F36817F9}">
      <dgm:prSet custT="1"/>
      <dgm:spPr/>
      <dgm:t>
        <a:bodyPr/>
        <a:lstStyle/>
        <a:p>
          <a:r>
            <a:rPr lang="en-US" sz="2400"/>
            <a:t>New energy </a:t>
          </a:r>
          <a:r>
            <a:rPr lang="ne-NP" sz="2400"/>
            <a:t>– नयाँ ऊर्जा</a:t>
          </a:r>
          <a:endParaRPr lang="en-US" sz="2400"/>
        </a:p>
      </dgm:t>
    </dgm:pt>
    <dgm:pt modelId="{062A44E2-B05A-4A90-BB0A-A7146B7F774F}" type="parTrans" cxnId="{0BA96CE7-08FD-47DC-B612-62B361391C93}">
      <dgm:prSet/>
      <dgm:spPr/>
      <dgm:t>
        <a:bodyPr/>
        <a:lstStyle/>
        <a:p>
          <a:endParaRPr lang="en-US"/>
        </a:p>
      </dgm:t>
    </dgm:pt>
    <dgm:pt modelId="{9865AA71-60B7-4272-8DDE-64C23B7FCD6A}" type="sibTrans" cxnId="{0BA96CE7-08FD-47DC-B612-62B361391C93}">
      <dgm:prSet/>
      <dgm:spPr/>
      <dgm:t>
        <a:bodyPr/>
        <a:lstStyle/>
        <a:p>
          <a:endParaRPr lang="en-US"/>
        </a:p>
      </dgm:t>
    </dgm:pt>
    <dgm:pt modelId="{20FCB6F1-72D0-442D-BDBC-0350B7F6633B}">
      <dgm:prSet custT="1"/>
      <dgm:spPr/>
      <dgm:t>
        <a:bodyPr/>
        <a:lstStyle/>
        <a:p>
          <a:r>
            <a:rPr lang="en-US" sz="2400"/>
            <a:t>New ideas</a:t>
          </a:r>
          <a:r>
            <a:rPr lang="ne-NP" sz="2400"/>
            <a:t> – नयाँ सोच; नयाँ सोच्ने तरिका </a:t>
          </a:r>
          <a:endParaRPr lang="en-US" sz="2400"/>
        </a:p>
      </dgm:t>
    </dgm:pt>
    <dgm:pt modelId="{8FB7B837-717B-48AB-BC92-B0E25E2A457C}" type="parTrans" cxnId="{885FC5ED-8E07-42FD-855A-51F6CCFD2DCA}">
      <dgm:prSet/>
      <dgm:spPr/>
      <dgm:t>
        <a:bodyPr/>
        <a:lstStyle/>
        <a:p>
          <a:endParaRPr lang="en-US"/>
        </a:p>
      </dgm:t>
    </dgm:pt>
    <dgm:pt modelId="{30FEF8C8-0B29-447F-9584-4C9A55DAD861}" type="sibTrans" cxnId="{885FC5ED-8E07-42FD-855A-51F6CCFD2DCA}">
      <dgm:prSet/>
      <dgm:spPr/>
      <dgm:t>
        <a:bodyPr/>
        <a:lstStyle/>
        <a:p>
          <a:endParaRPr lang="en-US"/>
        </a:p>
      </dgm:t>
    </dgm:pt>
    <dgm:pt modelId="{12C936A0-A36F-49A5-97CA-98C422555935}">
      <dgm:prSet custT="1"/>
      <dgm:spPr/>
      <dgm:t>
        <a:bodyPr/>
        <a:lstStyle/>
        <a:p>
          <a:r>
            <a:rPr lang="en-US" sz="2400" dirty="0"/>
            <a:t>New ways of solving old problems</a:t>
          </a:r>
          <a:r>
            <a:rPr lang="ne-NP" sz="2400" dirty="0"/>
            <a:t> </a:t>
          </a:r>
          <a:r>
            <a:rPr lang="en-US" sz="2400" dirty="0"/>
            <a:t>                                                                                        </a:t>
          </a:r>
          <a:r>
            <a:rPr lang="ne-NP" sz="2400" dirty="0"/>
            <a:t> पुरानै चुनौतीलाई हेर्ने र समाधान गर्ने नयाँ दृष्टिकोण; नयाँ तरिका  </a:t>
          </a:r>
          <a:endParaRPr lang="en-US" sz="2400" dirty="0"/>
        </a:p>
      </dgm:t>
    </dgm:pt>
    <dgm:pt modelId="{5D3723B0-6B63-4FBE-813B-C89700514042}" type="parTrans" cxnId="{14A66B9F-BDE0-4F55-9905-B3A1ECB1F055}">
      <dgm:prSet/>
      <dgm:spPr/>
      <dgm:t>
        <a:bodyPr/>
        <a:lstStyle/>
        <a:p>
          <a:endParaRPr lang="en-US"/>
        </a:p>
      </dgm:t>
    </dgm:pt>
    <dgm:pt modelId="{789CEBE4-624B-4C09-A7EC-EAF7F398AE60}" type="sibTrans" cxnId="{14A66B9F-BDE0-4F55-9905-B3A1ECB1F055}">
      <dgm:prSet/>
      <dgm:spPr/>
      <dgm:t>
        <a:bodyPr/>
        <a:lstStyle/>
        <a:p>
          <a:endParaRPr lang="en-US"/>
        </a:p>
      </dgm:t>
    </dgm:pt>
    <dgm:pt modelId="{1016B057-D41C-4F5D-948D-0BA23C17B4A3}">
      <dgm:prSet custT="1"/>
      <dgm:spPr/>
      <dgm:t>
        <a:bodyPr/>
        <a:lstStyle/>
        <a:p>
          <a:pPr algn="ctr"/>
          <a:r>
            <a:rPr lang="en-US" sz="2400" i="1" err="1">
              <a:solidFill>
                <a:srgbClr val="FFC000"/>
              </a:solidFill>
            </a:rPr>
            <a:t>Rotaractors</a:t>
          </a:r>
          <a:r>
            <a:rPr lang="en-US" sz="2400" i="1">
              <a:solidFill>
                <a:srgbClr val="FFC000"/>
              </a:solidFill>
            </a:rPr>
            <a:t> finish a project with a reel. Rotarians finish it with a report</a:t>
          </a:r>
          <a:endParaRPr lang="en-US" sz="2400">
            <a:solidFill>
              <a:srgbClr val="FFC000"/>
            </a:solidFill>
          </a:endParaRPr>
        </a:p>
      </dgm:t>
    </dgm:pt>
    <dgm:pt modelId="{4EE49767-1654-4C4C-9813-259B7DCBB2EC}" type="parTrans" cxnId="{A35E66D6-8E15-4BC5-8C13-C470F41D034A}">
      <dgm:prSet/>
      <dgm:spPr/>
      <dgm:t>
        <a:bodyPr/>
        <a:lstStyle/>
        <a:p>
          <a:endParaRPr lang="en-US"/>
        </a:p>
      </dgm:t>
    </dgm:pt>
    <dgm:pt modelId="{381878E9-904E-40F0-A2A2-CE4BB9828388}" type="sibTrans" cxnId="{A35E66D6-8E15-4BC5-8C13-C470F41D034A}">
      <dgm:prSet/>
      <dgm:spPr/>
      <dgm:t>
        <a:bodyPr/>
        <a:lstStyle/>
        <a:p>
          <a:endParaRPr lang="en-US"/>
        </a:p>
      </dgm:t>
    </dgm:pt>
    <dgm:pt modelId="{0B045C3D-EC76-43DE-8FFA-3F1AE0710DE6}" type="pres">
      <dgm:prSet presAssocID="{3E1D010E-969F-4676-A438-1D14AEE21489}" presName="linear" presStyleCnt="0">
        <dgm:presLayoutVars>
          <dgm:animLvl val="lvl"/>
          <dgm:resizeHandles val="exact"/>
        </dgm:presLayoutVars>
      </dgm:prSet>
      <dgm:spPr/>
    </dgm:pt>
    <dgm:pt modelId="{E8B79CAD-9949-4912-972D-DD090D6C4FB1}" type="pres">
      <dgm:prSet presAssocID="{B982C056-7479-4A79-813E-2FA3F36817F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3B5AB1C-18A0-422C-B3CC-F0D837A41ACB}" type="pres">
      <dgm:prSet presAssocID="{9865AA71-60B7-4272-8DDE-64C23B7FCD6A}" presName="spacer" presStyleCnt="0"/>
      <dgm:spPr/>
    </dgm:pt>
    <dgm:pt modelId="{33A08AFC-1A3C-4A55-BEFE-4E19C2F6EDD6}" type="pres">
      <dgm:prSet presAssocID="{20FCB6F1-72D0-442D-BDBC-0350B7F6633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B49C192-54A0-4C8A-A3E6-773A20ACE137}" type="pres">
      <dgm:prSet presAssocID="{30FEF8C8-0B29-447F-9584-4C9A55DAD861}" presName="spacer" presStyleCnt="0"/>
      <dgm:spPr/>
    </dgm:pt>
    <dgm:pt modelId="{8EEF2252-30B8-4661-B760-8AA7202D5F34}" type="pres">
      <dgm:prSet presAssocID="{12C936A0-A36F-49A5-97CA-98C42255593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B378B2E-57C1-46DF-9D78-3658F2C33CA7}" type="pres">
      <dgm:prSet presAssocID="{789CEBE4-624B-4C09-A7EC-EAF7F398AE60}" presName="spacer" presStyleCnt="0"/>
      <dgm:spPr/>
    </dgm:pt>
    <dgm:pt modelId="{BEE6DD28-3585-406A-98AF-F1DDAE2BF217}" type="pres">
      <dgm:prSet presAssocID="{1016B057-D41C-4F5D-948D-0BA23C17B4A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CEF4628-7937-489A-92A5-206588C1CA4C}" type="presOf" srcId="{20FCB6F1-72D0-442D-BDBC-0350B7F6633B}" destId="{33A08AFC-1A3C-4A55-BEFE-4E19C2F6EDD6}" srcOrd="0" destOrd="0" presId="urn:microsoft.com/office/officeart/2005/8/layout/vList2"/>
    <dgm:cxn modelId="{9493BA51-D476-4EB8-8E53-DDDD09B4F357}" type="presOf" srcId="{B982C056-7479-4A79-813E-2FA3F36817F9}" destId="{E8B79CAD-9949-4912-972D-DD090D6C4FB1}" srcOrd="0" destOrd="0" presId="urn:microsoft.com/office/officeart/2005/8/layout/vList2"/>
    <dgm:cxn modelId="{03ED9E81-8756-441E-A5BF-E7A566202B07}" type="presOf" srcId="{3E1D010E-969F-4676-A438-1D14AEE21489}" destId="{0B045C3D-EC76-43DE-8FFA-3F1AE0710DE6}" srcOrd="0" destOrd="0" presId="urn:microsoft.com/office/officeart/2005/8/layout/vList2"/>
    <dgm:cxn modelId="{14A66B9F-BDE0-4F55-9905-B3A1ECB1F055}" srcId="{3E1D010E-969F-4676-A438-1D14AEE21489}" destId="{12C936A0-A36F-49A5-97CA-98C422555935}" srcOrd="2" destOrd="0" parTransId="{5D3723B0-6B63-4FBE-813B-C89700514042}" sibTransId="{789CEBE4-624B-4C09-A7EC-EAF7F398AE60}"/>
    <dgm:cxn modelId="{315B9DA9-C216-40F8-900D-344E704778D5}" type="presOf" srcId="{12C936A0-A36F-49A5-97CA-98C422555935}" destId="{8EEF2252-30B8-4661-B760-8AA7202D5F34}" srcOrd="0" destOrd="0" presId="urn:microsoft.com/office/officeart/2005/8/layout/vList2"/>
    <dgm:cxn modelId="{9C6135C8-4D2F-44AA-99A6-CDD04672CFCA}" type="presOf" srcId="{1016B057-D41C-4F5D-948D-0BA23C17B4A3}" destId="{BEE6DD28-3585-406A-98AF-F1DDAE2BF217}" srcOrd="0" destOrd="0" presId="urn:microsoft.com/office/officeart/2005/8/layout/vList2"/>
    <dgm:cxn modelId="{A35E66D6-8E15-4BC5-8C13-C470F41D034A}" srcId="{3E1D010E-969F-4676-A438-1D14AEE21489}" destId="{1016B057-D41C-4F5D-948D-0BA23C17B4A3}" srcOrd="3" destOrd="0" parTransId="{4EE49767-1654-4C4C-9813-259B7DCBB2EC}" sibTransId="{381878E9-904E-40F0-A2A2-CE4BB9828388}"/>
    <dgm:cxn modelId="{0BA96CE7-08FD-47DC-B612-62B361391C93}" srcId="{3E1D010E-969F-4676-A438-1D14AEE21489}" destId="{B982C056-7479-4A79-813E-2FA3F36817F9}" srcOrd="0" destOrd="0" parTransId="{062A44E2-B05A-4A90-BB0A-A7146B7F774F}" sibTransId="{9865AA71-60B7-4272-8DDE-64C23B7FCD6A}"/>
    <dgm:cxn modelId="{885FC5ED-8E07-42FD-855A-51F6CCFD2DCA}" srcId="{3E1D010E-969F-4676-A438-1D14AEE21489}" destId="{20FCB6F1-72D0-442D-BDBC-0350B7F6633B}" srcOrd="1" destOrd="0" parTransId="{8FB7B837-717B-48AB-BC92-B0E25E2A457C}" sibTransId="{30FEF8C8-0B29-447F-9584-4C9A55DAD861}"/>
    <dgm:cxn modelId="{6B367E95-4139-4A44-994D-6F39A34A091F}" type="presParOf" srcId="{0B045C3D-EC76-43DE-8FFA-3F1AE0710DE6}" destId="{E8B79CAD-9949-4912-972D-DD090D6C4FB1}" srcOrd="0" destOrd="0" presId="urn:microsoft.com/office/officeart/2005/8/layout/vList2"/>
    <dgm:cxn modelId="{F6E320AD-30D2-43E6-911C-9AD4BCB45944}" type="presParOf" srcId="{0B045C3D-EC76-43DE-8FFA-3F1AE0710DE6}" destId="{E3B5AB1C-18A0-422C-B3CC-F0D837A41ACB}" srcOrd="1" destOrd="0" presId="urn:microsoft.com/office/officeart/2005/8/layout/vList2"/>
    <dgm:cxn modelId="{90DEF24E-FFA1-41AD-B0E4-C29FC1B91484}" type="presParOf" srcId="{0B045C3D-EC76-43DE-8FFA-3F1AE0710DE6}" destId="{33A08AFC-1A3C-4A55-BEFE-4E19C2F6EDD6}" srcOrd="2" destOrd="0" presId="urn:microsoft.com/office/officeart/2005/8/layout/vList2"/>
    <dgm:cxn modelId="{08F09651-7F70-4B86-B1AE-317C33C53FE9}" type="presParOf" srcId="{0B045C3D-EC76-43DE-8FFA-3F1AE0710DE6}" destId="{2B49C192-54A0-4C8A-A3E6-773A20ACE137}" srcOrd="3" destOrd="0" presId="urn:microsoft.com/office/officeart/2005/8/layout/vList2"/>
    <dgm:cxn modelId="{49DC5866-ACED-494F-BB78-1442F8430557}" type="presParOf" srcId="{0B045C3D-EC76-43DE-8FFA-3F1AE0710DE6}" destId="{8EEF2252-30B8-4661-B760-8AA7202D5F34}" srcOrd="4" destOrd="0" presId="urn:microsoft.com/office/officeart/2005/8/layout/vList2"/>
    <dgm:cxn modelId="{E65A224F-C73F-4982-AFFA-18D99A5F4373}" type="presParOf" srcId="{0B045C3D-EC76-43DE-8FFA-3F1AE0710DE6}" destId="{7B378B2E-57C1-46DF-9D78-3658F2C33CA7}" srcOrd="5" destOrd="0" presId="urn:microsoft.com/office/officeart/2005/8/layout/vList2"/>
    <dgm:cxn modelId="{9C173D70-90E1-4535-9A55-790317243DBC}" type="presParOf" srcId="{0B045C3D-EC76-43DE-8FFA-3F1AE0710DE6}" destId="{BEE6DD28-3585-406A-98AF-F1DDAE2BF21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DAFE55-DD69-49AA-8355-A3E7BB06CCB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53FF000-9D03-488C-A27A-E46DE9B7DCBE}" type="pres">
      <dgm:prSet presAssocID="{62DAFE55-DD69-49AA-8355-A3E7BB06CCBE}" presName="matrix" presStyleCnt="0">
        <dgm:presLayoutVars>
          <dgm:chMax val="1"/>
          <dgm:dir/>
          <dgm:resizeHandles val="exact"/>
        </dgm:presLayoutVars>
      </dgm:prSet>
      <dgm:spPr/>
    </dgm:pt>
  </dgm:ptLst>
  <dgm:cxnLst>
    <dgm:cxn modelId="{68EB7049-CFBF-4F26-8C23-6D4E48ABD402}" type="presOf" srcId="{62DAFE55-DD69-49AA-8355-A3E7BB06CCBE}" destId="{553FF000-9D03-488C-A27A-E46DE9B7DCBE}" srcOrd="0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77AD5-CB5D-4CC7-8127-44325CFB0C17}">
      <dsp:nvSpPr>
        <dsp:cNvPr id="0" name=""/>
        <dsp:cNvSpPr/>
      </dsp:nvSpPr>
      <dsp:spPr>
        <a:xfrm>
          <a:off x="2210764" y="1987"/>
          <a:ext cx="8843057" cy="871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580" tIns="221454" rIns="171580" bIns="22145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Understanding of Rotary’s youth programs</a:t>
          </a:r>
        </a:p>
      </dsp:txBody>
      <dsp:txXfrm>
        <a:off x="2210764" y="1987"/>
        <a:ext cx="8843057" cy="871865"/>
      </dsp:txXfrm>
    </dsp:sp>
    <dsp:sp modelId="{EFE2A203-7155-4C29-841B-3E3652DC491B}">
      <dsp:nvSpPr>
        <dsp:cNvPr id="0" name=""/>
        <dsp:cNvSpPr/>
      </dsp:nvSpPr>
      <dsp:spPr>
        <a:xfrm>
          <a:off x="0" y="1987"/>
          <a:ext cx="2210764" cy="8718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6" tIns="86121" rIns="116986" bIns="8612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Understand</a:t>
          </a:r>
        </a:p>
      </dsp:txBody>
      <dsp:txXfrm>
        <a:off x="0" y="1987"/>
        <a:ext cx="2210764" cy="871865"/>
      </dsp:txXfrm>
    </dsp:sp>
    <dsp:sp modelId="{5B871042-C24D-4A7A-8346-D23A397EA759}">
      <dsp:nvSpPr>
        <dsp:cNvPr id="0" name=""/>
        <dsp:cNvSpPr/>
      </dsp:nvSpPr>
      <dsp:spPr>
        <a:xfrm>
          <a:off x="2210764" y="926164"/>
          <a:ext cx="8843057" cy="871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580" tIns="221454" rIns="171580" bIns="22145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Recognition of the value of young leaders</a:t>
          </a:r>
        </a:p>
      </dsp:txBody>
      <dsp:txXfrm>
        <a:off x="2210764" y="926164"/>
        <a:ext cx="8843057" cy="871865"/>
      </dsp:txXfrm>
    </dsp:sp>
    <dsp:sp modelId="{FC670D74-3EE5-4E72-95D9-0A591BE476C5}">
      <dsp:nvSpPr>
        <dsp:cNvPr id="0" name=""/>
        <dsp:cNvSpPr/>
      </dsp:nvSpPr>
      <dsp:spPr>
        <a:xfrm>
          <a:off x="0" y="926164"/>
          <a:ext cx="2210764" cy="8718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6" tIns="86121" rIns="116986" bIns="8612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Recognize</a:t>
          </a:r>
        </a:p>
      </dsp:txBody>
      <dsp:txXfrm>
        <a:off x="0" y="926164"/>
        <a:ext cx="2210764" cy="871865"/>
      </dsp:txXfrm>
    </dsp:sp>
    <dsp:sp modelId="{8D42999E-7010-4712-B2D5-4B225626E1F1}">
      <dsp:nvSpPr>
        <dsp:cNvPr id="0" name=""/>
        <dsp:cNvSpPr/>
      </dsp:nvSpPr>
      <dsp:spPr>
        <a:xfrm>
          <a:off x="2210764" y="1850340"/>
          <a:ext cx="8843057" cy="871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580" tIns="221454" rIns="171580" bIns="22145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Building youth‑friendly club culture</a:t>
          </a:r>
        </a:p>
      </dsp:txBody>
      <dsp:txXfrm>
        <a:off x="2210764" y="1850340"/>
        <a:ext cx="8843057" cy="871865"/>
      </dsp:txXfrm>
    </dsp:sp>
    <dsp:sp modelId="{7D121EB5-5E60-45AE-886B-3047BC62ED29}">
      <dsp:nvSpPr>
        <dsp:cNvPr id="0" name=""/>
        <dsp:cNvSpPr/>
      </dsp:nvSpPr>
      <dsp:spPr>
        <a:xfrm>
          <a:off x="0" y="1850340"/>
          <a:ext cx="2210764" cy="8718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6" tIns="86121" rIns="116986" bIns="8612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Build</a:t>
          </a:r>
        </a:p>
      </dsp:txBody>
      <dsp:txXfrm>
        <a:off x="0" y="1850340"/>
        <a:ext cx="2210764" cy="871865"/>
      </dsp:txXfrm>
    </dsp:sp>
    <dsp:sp modelId="{EABB8175-F2FA-4933-90D0-FBBE9F98026B}">
      <dsp:nvSpPr>
        <dsp:cNvPr id="0" name=""/>
        <dsp:cNvSpPr/>
      </dsp:nvSpPr>
      <dsp:spPr>
        <a:xfrm>
          <a:off x="2210764" y="2774517"/>
          <a:ext cx="8843057" cy="871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580" tIns="221454" rIns="171580" bIns="22145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Communicating clearly &amp; effectively</a:t>
          </a:r>
        </a:p>
      </dsp:txBody>
      <dsp:txXfrm>
        <a:off x="2210764" y="2774517"/>
        <a:ext cx="8843057" cy="871865"/>
      </dsp:txXfrm>
    </dsp:sp>
    <dsp:sp modelId="{30783CB8-F95B-49CF-B7FC-B60F334C7382}">
      <dsp:nvSpPr>
        <dsp:cNvPr id="0" name=""/>
        <dsp:cNvSpPr/>
      </dsp:nvSpPr>
      <dsp:spPr>
        <a:xfrm>
          <a:off x="0" y="2774517"/>
          <a:ext cx="2210764" cy="8718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6" tIns="86121" rIns="116986" bIns="8612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Communicate</a:t>
          </a:r>
        </a:p>
      </dsp:txBody>
      <dsp:txXfrm>
        <a:off x="0" y="2774517"/>
        <a:ext cx="2210764" cy="871865"/>
      </dsp:txXfrm>
    </dsp:sp>
    <dsp:sp modelId="{896E6359-660E-404D-A2D3-B1FA1B5384BE}">
      <dsp:nvSpPr>
        <dsp:cNvPr id="0" name=""/>
        <dsp:cNvSpPr/>
      </dsp:nvSpPr>
      <dsp:spPr>
        <a:xfrm>
          <a:off x="2210764" y="3698694"/>
          <a:ext cx="8843057" cy="8718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580" tIns="221454" rIns="171580" bIns="221454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One youth initiative in your presidency year</a:t>
          </a:r>
        </a:p>
      </dsp:txBody>
      <dsp:txXfrm>
        <a:off x="2210764" y="3698694"/>
        <a:ext cx="8843057" cy="871865"/>
      </dsp:txXfrm>
    </dsp:sp>
    <dsp:sp modelId="{9F9BDFAB-9064-4062-9BB7-E1C14A1F1C22}">
      <dsp:nvSpPr>
        <dsp:cNvPr id="0" name=""/>
        <dsp:cNvSpPr/>
      </dsp:nvSpPr>
      <dsp:spPr>
        <a:xfrm>
          <a:off x="0" y="3698694"/>
          <a:ext cx="2210764" cy="8718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6" tIns="86121" rIns="116986" bIns="86121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Commit</a:t>
          </a:r>
        </a:p>
      </dsp:txBody>
      <dsp:txXfrm>
        <a:off x="0" y="3698694"/>
        <a:ext cx="2210764" cy="8718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79CAD-9949-4912-972D-DD090D6C4FB1}">
      <dsp:nvSpPr>
        <dsp:cNvPr id="0" name=""/>
        <dsp:cNvSpPr/>
      </dsp:nvSpPr>
      <dsp:spPr>
        <a:xfrm>
          <a:off x="0" y="2407"/>
          <a:ext cx="11053822" cy="11321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New energy </a:t>
          </a:r>
          <a:r>
            <a:rPr lang="ne-NP" sz="2400" kern="1200"/>
            <a:t>– नयाँ ऊर्जा</a:t>
          </a:r>
          <a:endParaRPr lang="en-US" sz="2400" kern="1200"/>
        </a:p>
      </dsp:txBody>
      <dsp:txXfrm>
        <a:off x="55265" y="57672"/>
        <a:ext cx="10943292" cy="1021573"/>
      </dsp:txXfrm>
    </dsp:sp>
    <dsp:sp modelId="{33A08AFC-1A3C-4A55-BEFE-4E19C2F6EDD6}">
      <dsp:nvSpPr>
        <dsp:cNvPr id="0" name=""/>
        <dsp:cNvSpPr/>
      </dsp:nvSpPr>
      <dsp:spPr>
        <a:xfrm>
          <a:off x="0" y="1147616"/>
          <a:ext cx="11053822" cy="11321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New ideas</a:t>
          </a:r>
          <a:r>
            <a:rPr lang="ne-NP" sz="2400" kern="1200"/>
            <a:t> – नयाँ सोच; नयाँ सोच्ने तरिका </a:t>
          </a:r>
          <a:endParaRPr lang="en-US" sz="2400" kern="1200"/>
        </a:p>
      </dsp:txBody>
      <dsp:txXfrm>
        <a:off x="55265" y="1202881"/>
        <a:ext cx="10943292" cy="1021573"/>
      </dsp:txXfrm>
    </dsp:sp>
    <dsp:sp modelId="{8EEF2252-30B8-4661-B760-8AA7202D5F34}">
      <dsp:nvSpPr>
        <dsp:cNvPr id="0" name=""/>
        <dsp:cNvSpPr/>
      </dsp:nvSpPr>
      <dsp:spPr>
        <a:xfrm>
          <a:off x="0" y="2292826"/>
          <a:ext cx="11053822" cy="11321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New ways of solving old problems</a:t>
          </a:r>
          <a:r>
            <a:rPr lang="ne-NP" sz="2400" kern="1200" dirty="0"/>
            <a:t> </a:t>
          </a:r>
          <a:r>
            <a:rPr lang="en-US" sz="2400" kern="1200" dirty="0"/>
            <a:t>                                                                                        </a:t>
          </a:r>
          <a:r>
            <a:rPr lang="ne-NP" sz="2400" kern="1200" dirty="0"/>
            <a:t> पुरानै चुनौतीलाई हेर्ने र समाधान गर्ने नयाँ दृष्टिकोण; नयाँ तरिका  </a:t>
          </a:r>
          <a:endParaRPr lang="en-US" sz="2400" kern="1200" dirty="0"/>
        </a:p>
      </dsp:txBody>
      <dsp:txXfrm>
        <a:off x="55265" y="2348091"/>
        <a:ext cx="10943292" cy="1021573"/>
      </dsp:txXfrm>
    </dsp:sp>
    <dsp:sp modelId="{BEE6DD28-3585-406A-98AF-F1DDAE2BF217}">
      <dsp:nvSpPr>
        <dsp:cNvPr id="0" name=""/>
        <dsp:cNvSpPr/>
      </dsp:nvSpPr>
      <dsp:spPr>
        <a:xfrm>
          <a:off x="0" y="3438036"/>
          <a:ext cx="11053822" cy="11321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err="1">
              <a:solidFill>
                <a:srgbClr val="FFC000"/>
              </a:solidFill>
            </a:rPr>
            <a:t>Rotaractors</a:t>
          </a:r>
          <a:r>
            <a:rPr lang="en-US" sz="2400" i="1" kern="1200">
              <a:solidFill>
                <a:srgbClr val="FFC000"/>
              </a:solidFill>
            </a:rPr>
            <a:t> finish a project with a reel. Rotarians finish it with a report</a:t>
          </a:r>
          <a:endParaRPr lang="en-US" sz="2400" kern="1200">
            <a:solidFill>
              <a:srgbClr val="FFC000"/>
            </a:solidFill>
          </a:endParaRPr>
        </a:p>
      </dsp:txBody>
      <dsp:txXfrm>
        <a:off x="55265" y="3493301"/>
        <a:ext cx="10943292" cy="10215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E1C8-5939-A2E8-3DF5-1EB6E1957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A73221-58A2-4044-CDD8-DA2DDFAD8A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818C0-4E16-6C08-85AD-6F9F062E7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A4010-A5E7-206D-0667-FB0BFB66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D82B0-3954-FA9B-0F56-F957F4007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8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2E351-21E5-DC5C-68B0-94D2EE84F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268B7-D165-C521-DE34-30A8EEF08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C1A26-EFE1-9087-B88F-7C4ABDC29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E40E9-68C3-66EA-9C05-AF42269F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9239B-0CFE-FE8F-69B9-1C9BF4E4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6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758A15-40AE-3358-6F19-AF8CA6DC9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D1FD26-5DB9-2C8C-035F-64EF62E25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4CEF4-382A-2E40-67DB-15E39B813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6F8D1-8C06-9864-0A85-FAD153328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A0479-C1C4-313E-CAF0-8C13A9C2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1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25B1E-0029-FC58-A8E7-76E7CAB91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E2B34-AB2A-76CF-894D-716745AD0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2CDCD-18FD-E070-7C1F-893FDD8F0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1CF2C-22BB-DFC0-72FC-ACAEEA76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3B23C-C215-C4A1-06C1-BEA063443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5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DC096-A0E7-0979-6B4E-4D9F346AD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A2988-F2F3-A71C-6829-0C4029F6D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CFA2A-4F11-70D7-A30B-D9B2F2C9F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EECA2-5624-9E0C-1D79-F2717C592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5D24D-ACB6-0144-527B-F8B10FA9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4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5476-42DE-D2D9-FE6E-77F985EC3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B49B6-981B-778D-5110-FE80F1102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E406F-AA8D-18D2-C66D-D804108C1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B372BF-561C-4F58-4F9E-8BAA08002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A417C-7E95-4411-885F-F439B921F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63316-DD10-F231-437C-1BAE537A7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92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6999A-3498-53A3-FEB4-466E80E8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00EFF-ECCA-932E-6EBE-78D49DD79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B57CF-2AF1-8FC8-64EA-72ACF073E6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11D932-5CC3-9822-17B4-82E26465B9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32C0B-2808-10A4-E169-28D668D5B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1FDC79-CC69-BE0F-44EE-2F713352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CF0B4-D5F9-5546-66A0-D6A597FDD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4C4AEA-4ED6-7A62-2B1C-C41212D56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5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A652-D723-DA09-3A2E-37E0796B5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6497F5-CD64-D4B6-AEC0-E5424C6B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2819D-B368-4E1E-D158-BF661BE0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A28A3A-1B17-17A4-3318-1C2FBF6A7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9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4EFBCE-D0AF-4DA2-9351-575A145DA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CA46B4-7814-E3A8-A4AD-2F64086E8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B3D9E-E1B6-8608-4C21-CD9FC272E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0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5879D-D813-3206-B23C-B0E41013B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2F86B-FDDB-3422-FC5D-35C1DB060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0ACD2-EAF5-F818-0C21-926895263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AE744-81BF-2DD0-0056-EBDA0A05E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1BA1C-B41D-F172-99F4-96068A24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7152C-DBB6-7195-7516-08BDAD0E5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6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A2745-D67D-6EFF-8F93-0C3FCCC2B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E0FA7-7219-0DC9-909A-54646E171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C04D08-00DA-2228-62CB-C4098C3D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8AD227-7554-053E-E2DE-4D38C368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6C1AB-A5C9-CD1A-474F-379DC0159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7E36A-57AD-62E2-F3FE-B8453DFC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9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68A6A7-E246-C840-16E1-CC192A062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AB426-B862-A1FA-F283-767D3F1EA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ECB50-8E12-20B1-00F0-02EC18E553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A496DE-79C5-4FFA-9C9E-5A24B31FFCE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8A3E7-5AF3-D043-C49E-4714C4573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56C19-727A-0FF3-4F36-A5305F1AD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F9053A-3E03-4189-A58C-9ABFF7103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6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nprijal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1080-7247-37BB-64D4-D6FDA429A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0880"/>
            <a:ext cx="9144000" cy="3383280"/>
          </a:xfrm>
        </p:spPr>
        <p:txBody>
          <a:bodyPr>
            <a:normAutofit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873BE-EA50-EF28-0F21-FBBB4C1D1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9120"/>
            <a:ext cx="9144000" cy="14427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ubtitle 3">
            <a:extLst>
              <a:ext uri="{FF2B5EF4-FFF2-40B4-BE49-F238E27FC236}">
                <a16:creationId xmlns:a16="http://schemas.microsoft.com/office/drawing/2014/main" id="{9621CF8B-6730-1107-CFEF-4F13ABFB0038}"/>
              </a:ext>
            </a:extLst>
          </p:cNvPr>
          <p:cNvSpPr txBox="1">
            <a:spLocks/>
          </p:cNvSpPr>
          <p:nvPr/>
        </p:nvSpPr>
        <p:spPr>
          <a:xfrm>
            <a:off x="0" y="1374858"/>
            <a:ext cx="12192000" cy="9111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With Your District Team</a:t>
            </a:r>
          </a:p>
        </p:txBody>
      </p:sp>
      <p:sp>
        <p:nvSpPr>
          <p:cNvPr id="9" name="Subtitle 14">
            <a:extLst>
              <a:ext uri="{FF2B5EF4-FFF2-40B4-BE49-F238E27FC236}">
                <a16:creationId xmlns:a16="http://schemas.microsoft.com/office/drawing/2014/main" id="{E7F46081-4854-41CD-00C4-0CC3060AE740}"/>
              </a:ext>
            </a:extLst>
          </p:cNvPr>
          <p:cNvSpPr txBox="1">
            <a:spLocks/>
          </p:cNvSpPr>
          <p:nvPr/>
        </p:nvSpPr>
        <p:spPr>
          <a:xfrm>
            <a:off x="0" y="2450747"/>
            <a:ext cx="12192000" cy="6480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</a:rPr>
              <a:t>A Survival Guide for Happy Clubs and Happy Districts 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E20F2E-4940-077E-60E2-D5060096DD7A}"/>
              </a:ext>
            </a:extLst>
          </p:cNvPr>
          <p:cNvSpPr txBox="1"/>
          <p:nvPr/>
        </p:nvSpPr>
        <p:spPr>
          <a:xfrm>
            <a:off x="7164729" y="4389120"/>
            <a:ext cx="4548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Nirmal Rijal, Ph.D.</a:t>
            </a:r>
          </a:p>
          <a:p>
            <a:r>
              <a:rPr lang="en-US" b="1" dirty="0">
                <a:solidFill>
                  <a:schemeClr val="bg1"/>
                </a:solidFill>
              </a:rPr>
              <a:t>D3292 Service Projects Chair</a:t>
            </a:r>
          </a:p>
          <a:p>
            <a:r>
              <a:rPr lang="en-US" b="1" dirty="0">
                <a:solidFill>
                  <a:schemeClr val="bg1"/>
                </a:solidFill>
              </a:rPr>
              <a:t>Past President – RC Kathmandu Midtown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ECDCB4-F6C7-0E81-6C14-A10B8D4D9567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9AA0D41-6CB5-96E3-F105-632670BDB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53" y="5669860"/>
            <a:ext cx="2615218" cy="994520"/>
          </a:xfrm>
          <a:prstGeom prst="rect">
            <a:avLst/>
          </a:prstGeom>
        </p:spPr>
      </p:pic>
      <p:sp>
        <p:nvSpPr>
          <p:cNvPr id="17" name="Subtitle 3">
            <a:extLst>
              <a:ext uri="{FF2B5EF4-FFF2-40B4-BE49-F238E27FC236}">
                <a16:creationId xmlns:a16="http://schemas.microsoft.com/office/drawing/2014/main" id="{D1AF4A0A-D03B-566A-E7C8-63CC39338B0E}"/>
              </a:ext>
            </a:extLst>
          </p:cNvPr>
          <p:cNvSpPr txBox="1">
            <a:spLocks/>
          </p:cNvSpPr>
          <p:nvPr/>
        </p:nvSpPr>
        <p:spPr>
          <a:xfrm>
            <a:off x="0" y="2293684"/>
            <a:ext cx="12192000" cy="183652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Program for Young Leaders</a:t>
            </a:r>
          </a:p>
          <a:p>
            <a:pPr marL="0" indent="0" algn="ctr">
              <a:buNone/>
            </a:pPr>
            <a:r>
              <a:rPr lang="en-US" sz="3200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Blending Youthful Energy with Rotary Wisdom</a:t>
            </a:r>
          </a:p>
        </p:txBody>
      </p:sp>
      <p:pic>
        <p:nvPicPr>
          <p:cNvPr id="19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B9C948CB-6BC6-AA1D-EA26-3B84A2334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91CAA53-8528-44CD-EFCC-F68E0B38311A}"/>
              </a:ext>
            </a:extLst>
          </p:cNvPr>
          <p:cNvSpPr txBox="1"/>
          <p:nvPr/>
        </p:nvSpPr>
        <p:spPr>
          <a:xfrm>
            <a:off x="7974957" y="4965539"/>
            <a:ext cx="4165921" cy="185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Subtitle 14">
            <a:extLst>
              <a:ext uri="{FF2B5EF4-FFF2-40B4-BE49-F238E27FC236}">
                <a16:creationId xmlns:a16="http://schemas.microsoft.com/office/drawing/2014/main" id="{D1B02A86-8635-4A30-8B43-49B594560E8C}"/>
              </a:ext>
            </a:extLst>
          </p:cNvPr>
          <p:cNvSpPr txBox="1">
            <a:spLocks/>
          </p:cNvSpPr>
          <p:nvPr/>
        </p:nvSpPr>
        <p:spPr>
          <a:xfrm>
            <a:off x="5090160" y="4231223"/>
            <a:ext cx="7050720" cy="258443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Nirmal Rijal, PhD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District Service Projects Committee, RY 2025-26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District RI Program Committee, RY 2026-27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Chair: District DEI Committee, RY 2024-25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Co-chair: District ROTA Quiz Subcommittee, RY 2023-24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President: RC Kathmandu Midtown, RY 2022-23</a:t>
            </a:r>
          </a:p>
          <a:p>
            <a:pPr marL="0" indent="0">
              <a:buNone/>
            </a:pPr>
            <a:endParaRPr lang="en-US" sz="3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E24493E-4424-4ED6-E456-0D4FBFFC8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202369-A9A7-0297-C68A-869C510308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4752" y="329848"/>
            <a:ext cx="4191015" cy="113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083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A0C91-7E65-11AF-5B21-F1BB36647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A262E3-867B-A956-DBBD-B104BBB9AF02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801C4-18C8-B79F-72A7-C8211D4E3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Rotaract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EB9CA-B0AE-6BD2-6926-D71307F4D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9763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639763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</a:rPr>
              <a:t>Engaged with </a:t>
            </a:r>
            <a:r>
              <a:rPr lang="en-US" dirty="0" err="1">
                <a:solidFill>
                  <a:srgbClr val="FFC000"/>
                </a:solidFill>
              </a:rPr>
              <a:t>Rotaracts</a:t>
            </a:r>
            <a:r>
              <a:rPr lang="en-US" dirty="0">
                <a:solidFill>
                  <a:srgbClr val="FFC000"/>
                </a:solidFill>
              </a:rPr>
              <a:t> in the last year? How?</a:t>
            </a:r>
          </a:p>
          <a:p>
            <a:pPr marL="639763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</a:rPr>
              <a:t>One innovation </a:t>
            </a:r>
            <a:r>
              <a:rPr lang="en-US" dirty="0" err="1">
                <a:solidFill>
                  <a:srgbClr val="FFC000"/>
                </a:solidFill>
              </a:rPr>
              <a:t>Rotaractors</a:t>
            </a:r>
            <a:r>
              <a:rPr lang="en-US" dirty="0">
                <a:solidFill>
                  <a:srgbClr val="FFC000"/>
                </a:solidFill>
              </a:rPr>
              <a:t> bring to Rotary</a:t>
            </a:r>
          </a:p>
          <a:p>
            <a:pPr marL="639763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</a:rPr>
              <a:t>One thing </a:t>
            </a:r>
            <a:r>
              <a:rPr lang="en-US" dirty="0" err="1">
                <a:solidFill>
                  <a:srgbClr val="FFC000"/>
                </a:solidFill>
              </a:rPr>
              <a:t>Rotaractors</a:t>
            </a:r>
            <a:r>
              <a:rPr lang="en-US" dirty="0">
                <a:solidFill>
                  <a:srgbClr val="FFC000"/>
                </a:solidFill>
              </a:rPr>
              <a:t> do better than us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33723084-C5F1-4E11-5D3B-22CD33220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8A7681-0F82-EBA4-A466-5BDF724E5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3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92B35-F699-A3A1-5342-2450BA923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3A7EA8-DE66-4DC1-7CDE-AFB4F9ECAA62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BDDF03-0B4F-CB31-71D3-5F6337796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Rotary Youth Leadership Award </a:t>
            </a:r>
            <a:br>
              <a:rPr lang="en-US" b="1" dirty="0">
                <a:solidFill>
                  <a:srgbClr val="FFC000"/>
                </a:solidFill>
              </a:rPr>
            </a:br>
            <a:r>
              <a:rPr lang="ne-NP" b="1" dirty="0">
                <a:solidFill>
                  <a:srgbClr val="FFC000"/>
                </a:solidFill>
              </a:rPr>
              <a:t>RYLA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877B4-9787-A848-EF4B-647ED9D7E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1828252"/>
            <a:ext cx="11165840" cy="45725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Leadership • Confidence • Teamwork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of Rotary’s global youth programs – formally adopted 1971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young people aged roughly 14–30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lecture-based — intensive experiential, interactive, &amp; transformational structured learning, team challenges, &amp; mentorship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7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Builds confidence, communication, teamwork, &amp; community leadership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0F9ADDA5-6025-58CB-EAD3-44F6AACBB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B95152E-4842-44DD-C1B3-96FB32DE79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34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24CD4-D7C3-4900-85E1-9CCB6BEB5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614196-E2F1-8FB4-8FD3-B603DC80404E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AA40D1-B68D-753B-2226-66A1916DB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ne-NP" b="1" dirty="0">
                <a:solidFill>
                  <a:srgbClr val="FFC000"/>
                </a:solidFill>
              </a:rPr>
              <a:t>RYLA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85B32-9340-6D94-21FB-C6A8FAD90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you attended or organized a RYLA?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was your biggest takeaway?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leadership skill do you think youth learn fastest in RYLA?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could redesign RYLA, what would you add/change?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83801740-E5F4-3830-6717-4E2771175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4CFA76-89D0-D10A-C6BB-BF5D5F73D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21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34A83-FEF0-FFE1-AA69-DD34ECB73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9180330-5C5B-AD1D-5E29-C6D2A757C8DD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6C4632-A8D2-CE0D-B9FB-C971C123E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Rotary Youth Exchange </a:t>
            </a:r>
            <a:br>
              <a:rPr lang="en-US" b="1" dirty="0">
                <a:solidFill>
                  <a:srgbClr val="FFC000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RYE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4731F-1B03-C00D-A77B-87CBDD6BF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Peace Begins With Understanding</a:t>
            </a:r>
          </a:p>
          <a:p>
            <a:pPr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Rotary’s flagship cultural exchange program (typically 15–19 yrs old)</a:t>
            </a:r>
          </a:p>
          <a:p>
            <a:pPr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Focuses on school‑year, short‑term, and family‑to‑family exchanges</a:t>
            </a:r>
          </a:p>
          <a:p>
            <a:pPr lvl="0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Cultural immersion – 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सांस्कृतिक सहभागिता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citizenship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ne-NP" dirty="0">
                <a:solidFill>
                  <a:srgbClr val="FFC000"/>
                </a:solidFill>
              </a:rPr>
              <a:t>विश्व नागरिक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Lifelong ambassadors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ne-NP" dirty="0">
                <a:solidFill>
                  <a:srgbClr val="FFC000"/>
                </a:solidFill>
              </a:rPr>
              <a:t>आजीवन सांस्कृतिक दूतहरू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F52441E3-767B-E77F-5CA0-949174C2D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8E79846-F34F-DF8C-47A3-6B682E4E6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12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3A3C0-D640-F31F-B781-C14496DE9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E7B6C3-60F2-1EF4-A883-1ADCF0DBF041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858B74-E427-B6A7-1CF8-6A004E50E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New Generation Service Exchange NGSE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E9FFA-E3D7-A2D1-AA5C-F82BCD57C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Short‑term cultural and professional exchange (ages 18–30)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Beyond traditional YE – a vocational/ professional development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required to be reciprocal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Enhances professional skills &amp; foreign cultural experiences 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Rotarians &lt; 30 can also participate</a:t>
            </a: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73E3283A-7A65-057A-018B-630539CBFA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ED1738D-A3F2-91DA-860E-587BCEA66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26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B314F-C547-F98D-FD74-4A63392A8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E3E82B-84AA-02B7-C403-79D04882988D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0265E5-627E-BB9E-0207-6026BA9E9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NGSE: Core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105F7-1E13-5952-BD15-32C3DC797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exposure		Cultural understanding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networking		Career‑aligned learning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Individual/ group exchanges	1–3 months (typical)</a:t>
            </a: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Hosted by Rotary districts and clubs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15AE90D3-5F7D-24AE-D9D9-8B939E677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A80EBA-683E-3E81-869D-475470BE3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58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AA4C3-A34F-EFCB-67AE-C98D26397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A27F87-23FD-DF00-C596-B592C4FF859B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1A49D6-E236-EE80-47A0-E0CBB0882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rgbClr val="FFC000"/>
                </a:solidFill>
              </a:rPr>
              <a:t>Comparision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084C0-DB0A-D83B-649D-AC3E812FF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AAD6325F-BC05-7E98-C188-8BF28E58B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0E419B-B84F-C118-C7F0-4DCB76245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A0057C1-D906-3D4C-D989-DF55665215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92367"/>
              </p:ext>
            </p:extLst>
          </p:nvPr>
        </p:nvGraphicFramePr>
        <p:xfrm>
          <a:off x="629578" y="2039648"/>
          <a:ext cx="10925814" cy="398709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276182">
                  <a:extLst>
                    <a:ext uri="{9D8B030D-6E8A-4147-A177-3AD203B41FA5}">
                      <a16:colId xmlns:a16="http://schemas.microsoft.com/office/drawing/2014/main" val="3579538662"/>
                    </a:ext>
                  </a:extLst>
                </a:gridCol>
                <a:gridCol w="4297680">
                  <a:extLst>
                    <a:ext uri="{9D8B030D-6E8A-4147-A177-3AD203B41FA5}">
                      <a16:colId xmlns:a16="http://schemas.microsoft.com/office/drawing/2014/main" val="263233612"/>
                    </a:ext>
                  </a:extLst>
                </a:gridCol>
                <a:gridCol w="4351952">
                  <a:extLst>
                    <a:ext uri="{9D8B030D-6E8A-4147-A177-3AD203B41FA5}">
                      <a16:colId xmlns:a16="http://schemas.microsoft.com/office/drawing/2014/main" val="2379060506"/>
                    </a:ext>
                  </a:extLst>
                </a:gridCol>
              </a:tblGrid>
              <a:tr h="46335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800" b="1" dirty="0">
                        <a:solidFill>
                          <a:srgbClr val="FFC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RYE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NGSE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1232641"/>
                  </a:ext>
                </a:extLst>
              </a:tr>
              <a:tr h="4633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Age group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15–19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18–30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7948358"/>
                  </a:ext>
                </a:extLst>
              </a:tr>
              <a:tr h="8108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Focus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Cultural immersion, schooling, global citizenship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Professional development + cultural exchange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7520599"/>
                  </a:ext>
                </a:extLst>
              </a:tr>
              <a:tr h="4633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Duration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Long‑term (year) or short‑term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1–3 months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510851"/>
                  </a:ext>
                </a:extLst>
              </a:tr>
              <a:tr h="8108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Structure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With host families, attends school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Internships, vocational visits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6241150"/>
                  </a:ext>
                </a:extLst>
              </a:tr>
              <a:tr h="8108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Goal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Build young global ambassadors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Build skilled, globally aware young professionals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126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643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40270-5F7F-9169-EDA5-0FFD2398E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EEE1CD-6391-4BF2-E83B-722C7722B885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6E75C8-C319-AD8F-75B4-CCE585597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What role do Presidents have to promote youth programs?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EB342-4063-74B4-0857-9518C1894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Culture • Build Bridges • Mentor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b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e-NP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असल नेतृत्वले  कुरा  गर्ने  भन्दा धेरै समय कुरा सुन्न मा  खर्चन्छन्</a:t>
            </a:r>
          </a:p>
          <a:p>
            <a:pPr marL="0" indent="0" algn="ctr">
              <a:buNone/>
            </a:pPr>
            <a:endParaRPr lang="ne-NP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leaders don’t need permission — they need platforms</a:t>
            </a: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F3E4BF87-A9C7-FDF1-B0D5-5420C77A3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AFC045-C5B1-B643-84D5-4269B26AB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7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A509C-BD5C-7ADC-0199-F492AEBD0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DBB175-2CD6-1EC4-2B00-6236E5F27FDE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FBD38-5DE3-BCCC-A2EA-0B6C7FEAF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What role do Presidents have to promote youth programs?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A3937-455D-B21B-3012-402CBC3B5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young person you mentored — what changed?</a:t>
            </a:r>
            <a:endParaRPr lang="ne-NP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leadership habit you wish you had learned earlier in life?</a:t>
            </a:r>
            <a:endParaRPr lang="ne-NP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Rotary value you want young leaders to inherit from you?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A88B69CD-5628-8B51-EDDA-20ED725E9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8A0BC9-9C16-C5B9-FF72-CF89599276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86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1881C-B19C-727E-CDE9-791528AE5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FC9ACA4-2B9C-A592-7201-E8AB751D61BD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0F04C-3C5B-7D31-18DC-D6D77015B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Reality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31C80-D41D-FEDE-E61E-B11BBA64D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89C36DF4-2941-E359-B7F8-D241471B4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7212B0-933F-A77B-2B47-20C1CF9F1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pic>
        <p:nvPicPr>
          <p:cNvPr id="7" name="Google Shape;103;p14" descr="image.png">
            <a:extLst>
              <a:ext uri="{FF2B5EF4-FFF2-40B4-BE49-F238E27FC236}">
                <a16:creationId xmlns:a16="http://schemas.microsoft.com/office/drawing/2014/main" id="{554F4BE4-6A1C-3A7B-ACE8-4E0AA421474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1937794"/>
            <a:ext cx="10688320" cy="486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8;p14">
            <a:extLst>
              <a:ext uri="{FF2B5EF4-FFF2-40B4-BE49-F238E27FC236}">
                <a16:creationId xmlns:a16="http://schemas.microsoft.com/office/drawing/2014/main" id="{68FC0FA5-34F7-DAC8-23B0-699333B6F6D0}"/>
              </a:ext>
            </a:extLst>
          </p:cNvPr>
          <p:cNvSpPr txBox="1"/>
          <p:nvPr/>
        </p:nvSpPr>
        <p:spPr>
          <a:xfrm>
            <a:off x="1219200" y="2361753"/>
            <a:ext cx="9763760" cy="1809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1" u="none" strike="noStrike" cap="none" dirty="0">
                <a:solidFill>
                  <a:srgbClr val="005EAA"/>
                </a:solidFill>
                <a:latin typeface="Montserrat"/>
                <a:ea typeface="Montserrat"/>
                <a:cs typeface="Montserrat"/>
                <a:sym typeface="Montserrat"/>
              </a:rPr>
              <a:t>"If a brilliant 25-year-old professional walked into your club meeting tomorrow, what exactly would make them</a:t>
            </a:r>
            <a:r>
              <a:rPr lang="en-US" sz="2800" b="1" i="1" dirty="0">
                <a:solidFill>
                  <a:srgbClr val="005EAA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1" i="1" u="none" strike="noStrike" cap="none" dirty="0">
                <a:solidFill>
                  <a:srgbClr val="005EAA"/>
                </a:solidFill>
                <a:latin typeface="Montserrat"/>
                <a:ea typeface="Montserrat"/>
                <a:cs typeface="Montserrat"/>
                <a:sym typeface="Montserrat"/>
              </a:rPr>
              <a:t>want to stay?"</a:t>
            </a:r>
            <a:endParaRPr sz="2800" dirty="0"/>
          </a:p>
        </p:txBody>
      </p:sp>
      <p:sp>
        <p:nvSpPr>
          <p:cNvPr id="9" name="Google Shape;110;p14">
            <a:extLst>
              <a:ext uri="{FF2B5EF4-FFF2-40B4-BE49-F238E27FC236}">
                <a16:creationId xmlns:a16="http://schemas.microsoft.com/office/drawing/2014/main" id="{F13DCFED-8042-C0FC-22C0-398FEA5A961A}"/>
              </a:ext>
            </a:extLst>
          </p:cNvPr>
          <p:cNvSpPr txBox="1"/>
          <p:nvPr/>
        </p:nvSpPr>
        <p:spPr>
          <a:xfrm>
            <a:off x="1219200" y="4398468"/>
            <a:ext cx="9641840" cy="1809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e-NP" sz="2800" b="1" i="1" dirty="0">
                <a:solidFill>
                  <a:srgbClr val="002060"/>
                </a:solidFill>
              </a:rPr>
              <a:t>‘’</a:t>
            </a:r>
            <a:r>
              <a:rPr lang="en-US" sz="2800" b="1" i="1" dirty="0" err="1">
                <a:solidFill>
                  <a:srgbClr val="002060"/>
                </a:solidFill>
              </a:rPr>
              <a:t>यदि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भोलि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तपाईँको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क्लबको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मिटिङमा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एक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ne-NP" sz="2800" b="1" i="1" dirty="0">
                <a:solidFill>
                  <a:srgbClr val="002060"/>
                </a:solidFill>
              </a:rPr>
              <a:t>प्रतिभाशाली</a:t>
            </a:r>
            <a:r>
              <a:rPr lang="en-US" sz="2800" b="1" i="1" dirty="0">
                <a:solidFill>
                  <a:srgbClr val="002060"/>
                </a:solidFill>
              </a:rPr>
              <a:t> २५-वर्षीय </a:t>
            </a:r>
            <a:r>
              <a:rPr lang="ne-NP" sz="2800" b="1" i="1" dirty="0">
                <a:solidFill>
                  <a:srgbClr val="002060"/>
                </a:solidFill>
              </a:rPr>
              <a:t>युवा आए भने</a:t>
            </a:r>
            <a:r>
              <a:rPr lang="en-US" sz="2800" b="1" i="1" dirty="0">
                <a:solidFill>
                  <a:srgbClr val="002060"/>
                </a:solidFill>
              </a:rPr>
              <a:t>, </a:t>
            </a:r>
            <a:r>
              <a:rPr lang="ne-NP" sz="2800" b="1" i="1" dirty="0">
                <a:solidFill>
                  <a:srgbClr val="002060"/>
                </a:solidFill>
              </a:rPr>
              <a:t>तपाईंको क्लबको के कुराले उनलाई सदस्य बन्न प्रेरित गर्ला ?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ne-NP" sz="2800" b="1" i="1" dirty="0">
                <a:solidFill>
                  <a:srgbClr val="002060"/>
                </a:solidFill>
              </a:rPr>
              <a:t>‘’</a:t>
            </a:r>
            <a:endParaRPr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06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8955553-1D8A-2897-8858-45DCBA18836C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906EA5-00ED-53A1-2E52-2F512C677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721360"/>
            <a:ext cx="8616759" cy="125984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Objectives</a:t>
            </a:r>
            <a:b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i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you will take away from this 45‑minutes</a:t>
            </a:r>
            <a:br>
              <a:rPr lang="en-US" sz="3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100" dirty="0">
              <a:solidFill>
                <a:srgbClr val="FFC000"/>
              </a:solidFill>
            </a:endParaRP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C73EE47B-0559-5E20-0F55-D91522857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855938"/>
              </p:ext>
            </p:extLst>
          </p:nvPr>
        </p:nvGraphicFramePr>
        <p:xfrm>
          <a:off x="636608" y="1828252"/>
          <a:ext cx="11053822" cy="4572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C27D2F4D-DE5B-066B-534F-1479E36F3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540341-3635-A0ED-5EEE-6FAF2DD35D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pic>
        <p:nvPicPr>
          <p:cNvPr id="3" name="Google Shape;109;p14">
            <a:extLst>
              <a:ext uri="{FF2B5EF4-FFF2-40B4-BE49-F238E27FC236}">
                <a16:creationId xmlns:a16="http://schemas.microsoft.com/office/drawing/2014/main" id="{0802A4C8-BDA4-1457-90DF-A0652E333725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0722015" y="6040929"/>
            <a:ext cx="1219199" cy="492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05042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6881F-E6E1-E275-DE6A-9ED5F3907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52F45B-81FF-397E-7AAB-6740E3684381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4A3CE-BC01-B49D-D2C7-79409908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Would you be open to…..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D231D-6092-C324-BB45-F45AF87E3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FFCFB540-97F5-C47A-7D9C-9594D2303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8D04BE-64D2-69BE-B532-3A03FB73E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sp>
        <p:nvSpPr>
          <p:cNvPr id="8" name="Google Shape;108;p14">
            <a:extLst>
              <a:ext uri="{FF2B5EF4-FFF2-40B4-BE49-F238E27FC236}">
                <a16:creationId xmlns:a16="http://schemas.microsoft.com/office/drawing/2014/main" id="{893B772E-26AA-B7D9-B2E3-0FCDC1C9304D}"/>
              </a:ext>
            </a:extLst>
          </p:cNvPr>
          <p:cNvSpPr txBox="1"/>
          <p:nvPr/>
        </p:nvSpPr>
        <p:spPr>
          <a:xfrm>
            <a:off x="1219200" y="2361753"/>
            <a:ext cx="9763760" cy="1809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3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1" u="none" strike="noStrike" cap="none" dirty="0">
                <a:solidFill>
                  <a:srgbClr val="005EAA"/>
                </a:solidFill>
                <a:latin typeface="Montserrat"/>
                <a:ea typeface="Montserrat"/>
                <a:cs typeface="Montserrat"/>
                <a:sym typeface="Montserrat"/>
              </a:rPr>
              <a:t>"If a brilliant 25-year-old professional walked into your club meeting tomorrow, what exactly would make them</a:t>
            </a:r>
            <a:r>
              <a:rPr lang="en-US" sz="2800" b="1" i="1" dirty="0">
                <a:solidFill>
                  <a:srgbClr val="005EAA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1" i="1" u="none" strike="noStrike" cap="none" dirty="0">
                <a:solidFill>
                  <a:srgbClr val="005EAA"/>
                </a:solidFill>
                <a:latin typeface="Montserrat"/>
                <a:ea typeface="Montserrat"/>
                <a:cs typeface="Montserrat"/>
                <a:sym typeface="Montserrat"/>
              </a:rPr>
              <a:t>want to stay?"</a:t>
            </a:r>
            <a:endParaRPr sz="28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E3962A6-7A1C-F778-B405-C01DE0E19F2D}"/>
              </a:ext>
            </a:extLst>
          </p:cNvPr>
          <p:cNvGrpSpPr/>
          <p:nvPr/>
        </p:nvGrpSpPr>
        <p:grpSpPr>
          <a:xfrm>
            <a:off x="1219201" y="1710928"/>
            <a:ext cx="10401298" cy="4760118"/>
            <a:chOff x="6840587" y="1710928"/>
            <a:chExt cx="4779911" cy="4760118"/>
          </a:xfrm>
        </p:grpSpPr>
        <p:pic>
          <p:nvPicPr>
            <p:cNvPr id="12" name="Google Shape;136;p16" descr="image.png">
              <a:extLst>
                <a:ext uri="{FF2B5EF4-FFF2-40B4-BE49-F238E27FC236}">
                  <a16:creationId xmlns:a16="http://schemas.microsoft.com/office/drawing/2014/main" id="{CCE5C420-B6C6-D47D-8F29-432B42445F1F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840587" y="1710928"/>
              <a:ext cx="4589412" cy="456961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138;p16" descr="image.png">
              <a:extLst>
                <a:ext uri="{FF2B5EF4-FFF2-40B4-BE49-F238E27FC236}">
                  <a16:creationId xmlns:a16="http://schemas.microsoft.com/office/drawing/2014/main" id="{F3763F42-3400-22C6-AE74-D96836D6E6E5}"/>
                </a:ext>
              </a:extLst>
            </p:cNvPr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829798" y="4985146"/>
              <a:ext cx="1790700" cy="1485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Google Shape;140;p16">
              <a:extLst>
                <a:ext uri="{FF2B5EF4-FFF2-40B4-BE49-F238E27FC236}">
                  <a16:creationId xmlns:a16="http://schemas.microsoft.com/office/drawing/2014/main" id="{8E20EF01-13AE-E16A-9960-EE52ABDCBDDE}"/>
                </a:ext>
              </a:extLst>
            </p:cNvPr>
            <p:cNvSpPr txBox="1"/>
            <p:nvPr/>
          </p:nvSpPr>
          <p:spPr>
            <a:xfrm>
              <a:off x="7095902" y="2555478"/>
              <a:ext cx="4231615" cy="25607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>
                <a:lnSpc>
                  <a:spcPct val="130000"/>
                </a:lnSpc>
                <a:buClr>
                  <a:srgbClr val="000000"/>
                </a:buClr>
                <a:buFont typeface="Arial"/>
                <a:buNone/>
              </a:pPr>
              <a:r>
                <a:rPr lang="en-US" sz="3200" b="1" kern="0" dirty="0">
                  <a:solidFill>
                    <a:srgbClr val="FFFFFF"/>
                  </a:solidFill>
                  <a:latin typeface="Montserrat"/>
                  <a:ea typeface="Montserrat"/>
                  <a:cs typeface="Montserrat"/>
                  <a:sym typeface="Montserrat"/>
                </a:rPr>
                <a:t>……. your sponsored Rotaract club mentoring your Rotary board on modern digital outreach and attracting younger members?</a:t>
              </a:r>
              <a:endParaRPr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5856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FF38C-668F-9735-B2D1-291ED67BE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531569-19A7-57CA-2A1E-0B34EC66B543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7D382C-F7F5-6A39-8032-FE3D7FA98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ne-NP" b="1" dirty="0">
                <a:solidFill>
                  <a:srgbClr val="FFC000"/>
                </a:solidFill>
              </a:rPr>
              <a:t>Communication matters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0A85B-CE2D-BEDB-23CD-BA7059348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574158"/>
            <a:ext cx="11053822" cy="48266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• Human • Timely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biggest problem in communication is the illusion                             that it has taken place — G.B. Shaw</a:t>
            </a:r>
          </a:p>
          <a:p>
            <a:pPr marL="0" lv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Presidents are more storytellers, less administrators</a:t>
            </a:r>
          </a:p>
          <a:p>
            <a:pPr marL="0" lv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Authenticity beats authority – </a:t>
            </a:r>
            <a:r>
              <a:rPr lang="ne-NP" dirty="0">
                <a:solidFill>
                  <a:srgbClr val="FFC000"/>
                </a:solidFill>
              </a:rPr>
              <a:t>अधिकारले होइन, प्रामाणिकताले जित्छ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43519897-5ED4-62D9-048D-712490B60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C744A4F-8035-A48F-1C19-CC66602F6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3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2E6AE-F87A-FFED-9518-872453B5D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C3A48C-D1A5-BD0C-437F-7CCF0D7BB6C4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8E3617-A2C8-D4E0-7D19-C305BF354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How to communicate (Do’s)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5B750-DFF0-1228-4E2E-77DDAB802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574158"/>
            <a:ext cx="11053822" cy="48266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• Concise • Visual • Inclusive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 plantation, Sat, 7 AM, Ward 5</a:t>
            </a:r>
          </a:p>
          <a:p>
            <a:pPr lvl="0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Bring gloves.</a:t>
            </a:r>
          </a:p>
          <a:p>
            <a:pPr marL="0" lv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Short, sweet, specific messages work best</a:t>
            </a:r>
          </a:p>
          <a:p>
            <a:pPr marL="0" lv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for input before decisions</a:t>
            </a:r>
          </a:p>
          <a:p>
            <a:pPr marL="0" indent="0" algn="ctr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88EBA255-1388-4B01-EBB8-BAAC6F20B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CFF3B1-B190-2F20-801B-918B5BA9F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45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AA93B-7F63-451A-BEB5-54407D705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689F14-F6F2-8461-5350-7332AFD7F6CB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A7D72-0376-F228-9481-36C22487D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How not to communicate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1C972-FF7E-5F57-CA5D-5023B617F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574158"/>
            <a:ext cx="11053822" cy="48266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C000"/>
                </a:solidFill>
              </a:rPr>
              <a:t>No midnight floods • No essays • No sarcasm</a:t>
            </a:r>
            <a:endParaRPr lang="en-US" dirty="0">
              <a:solidFill>
                <a:srgbClr val="FFC000"/>
              </a:solidFill>
            </a:endParaRPr>
          </a:p>
          <a:p>
            <a:pPr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C000"/>
                </a:solidFill>
              </a:rPr>
              <a:t>Bad Example:</a:t>
            </a:r>
            <a:r>
              <a:rPr lang="en-US" dirty="0">
                <a:solidFill>
                  <a:srgbClr val="FFC000"/>
                </a:solidFill>
              </a:rPr>
              <a:t>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“As per our previous telephonic conversation…………”</a:t>
            </a:r>
          </a:p>
          <a:p>
            <a:pPr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C000"/>
                </a:solidFill>
              </a:rPr>
              <a:t>Good Example:</a:t>
            </a:r>
            <a:r>
              <a:rPr lang="en-US" dirty="0">
                <a:solidFill>
                  <a:srgbClr val="FFC000"/>
                </a:solidFill>
              </a:rPr>
              <a:t>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“Team, we’re planting 50 trees this Saturday. Join us.”</a:t>
            </a:r>
          </a:p>
          <a:p>
            <a:pPr marL="0" lv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i="1" dirty="0">
                <a:solidFill>
                  <a:srgbClr val="FFC000"/>
                </a:solidFill>
              </a:rPr>
              <a:t>Good morning stickers at 11:59 PM do not count as communication</a:t>
            </a:r>
          </a:p>
          <a:p>
            <a:pPr marL="0" indent="0" algn="ctr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719DE7AE-769A-DE43-6A76-20C5B8373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01AA51-D1D0-F7C3-C64F-7E1DC95A4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10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E28B0-C125-0C60-79CE-B48333D2A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A9A5FBC-7D42-D2C1-1BE6-84EC329197F8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C23F92-B36C-7EFD-9781-6AAFAEC26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Are we ready to walk the talk?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F98EB-0336-CEA3-51C3-ED8F8CDAB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574158"/>
            <a:ext cx="11053822" cy="48266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C000"/>
                </a:solidFill>
              </a:rPr>
              <a:t>“If you want to go far, go together” — African Proverb</a:t>
            </a:r>
            <a:endParaRPr lang="en-US" dirty="0">
              <a:solidFill>
                <a:srgbClr val="FFC000"/>
              </a:solidFill>
            </a:endParaRPr>
          </a:p>
          <a:p>
            <a:pPr marL="0" indent="0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None/>
            </a:pPr>
            <a:br>
              <a:rPr lang="en-US" dirty="0">
                <a:solidFill>
                  <a:srgbClr val="FFC000"/>
                </a:solidFill>
              </a:rPr>
            </a:br>
            <a:r>
              <a:rPr lang="en-US" b="1" dirty="0">
                <a:solidFill>
                  <a:srgbClr val="FFC000"/>
                </a:solidFill>
              </a:rPr>
              <a:t>Your Commitment:</a:t>
            </a:r>
            <a:r>
              <a:rPr lang="en-US" dirty="0">
                <a:solidFill>
                  <a:srgbClr val="FFC000"/>
                </a:solidFill>
              </a:rPr>
              <a:t>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“One youth initiative I will champion this year: _________”</a:t>
            </a:r>
          </a:p>
          <a:p>
            <a:pPr marL="0" lvl="0" indent="0" algn="ctr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i="1" dirty="0">
                <a:solidFill>
                  <a:srgbClr val="FFC000"/>
                </a:solidFill>
              </a:rPr>
              <a:t>“Rotary’s future is young — and working with them keeps us young too.”</a:t>
            </a:r>
          </a:p>
          <a:p>
            <a:pPr marL="0" indent="0" algn="ctr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4706901C-796A-F4A7-A965-A298B37B2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1DBA58-2BAC-9BE0-CFD4-26DCCD71C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99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1CC0A-3520-1334-6F56-87096CD2D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8F86A2-0BA7-DB00-6B26-0C3D59153E5C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29630B-A561-0FA3-FCE2-278B418E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1676400"/>
            <a:ext cx="8616759" cy="136144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29F12-BD58-FCE8-D8DD-2E4C3697C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2661920"/>
            <a:ext cx="11053822" cy="3830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Together, we make Rotary stronger.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District 3292 – Nepal &amp; Bhutan</a:t>
            </a: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nprijal@gmail.com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WhatsApp: +977-9808969256</a:t>
            </a:r>
            <a:endParaRPr lang="ne-NP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167F2B91-FA72-9F51-4757-E6AAD932A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54BF66F-D426-063A-0A92-B4491F6B86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8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CFADA-5201-8F52-EE12-F6F6DC318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1C92DF-A72A-D783-A159-F09AA1CD8D56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203293-AEB4-1A76-1D20-975878C20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721360"/>
            <a:ext cx="8616759" cy="125984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Reconnecting with youth</a:t>
            </a:r>
            <a:br>
              <a:rPr lang="en-US" sz="3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100" dirty="0">
              <a:solidFill>
                <a:srgbClr val="FFC000"/>
              </a:solidFill>
            </a:endParaRPr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473D5CA3-7B38-9BEC-A0D4-DC7899A6C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9DD547-1916-4527-D824-D6FA0C8B8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pic>
        <p:nvPicPr>
          <p:cNvPr id="3" name="Google Shape;109;p14">
            <a:extLst>
              <a:ext uri="{FF2B5EF4-FFF2-40B4-BE49-F238E27FC236}">
                <a16:creationId xmlns:a16="http://schemas.microsoft.com/office/drawing/2014/main" id="{36256AAE-0360-21B5-DA2E-A06E48F4D84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22015" y="6040929"/>
            <a:ext cx="1219199" cy="49256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EB42210A-AF97-4A77-B620-BFD1467AF5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9120" y="2071437"/>
            <a:ext cx="11127327" cy="3859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38163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Anybody first joined Rotary before age 30?</a:t>
            </a:r>
          </a:p>
          <a:p>
            <a:pPr marL="538163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Your first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leadership role in life</a:t>
            </a:r>
          </a:p>
          <a:p>
            <a:pPr marL="538163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D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escribe today’s youth in one word</a:t>
            </a:r>
          </a:p>
          <a:p>
            <a:pPr marL="538163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ne thing young people do that completely confuses you</a:t>
            </a:r>
          </a:p>
          <a:p>
            <a:pPr marL="538163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O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ne thing young people do that inspires you</a:t>
            </a:r>
          </a:p>
        </p:txBody>
      </p:sp>
    </p:spTree>
    <p:extLst>
      <p:ext uri="{BB962C8B-B14F-4D97-AF65-F5344CB8AC3E}">
        <p14:creationId xmlns:p14="http://schemas.microsoft.com/office/powerpoint/2010/main" val="33408145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7308F-CD04-E4AD-E32C-5E2689EC5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A7B9F6-0EF6-3916-662E-DDF21D09EF7A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899DB-ACF2-A19D-E326-F0F5C9EF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721360"/>
            <a:ext cx="8616759" cy="125984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Reconnecting with youth</a:t>
            </a:r>
            <a:br>
              <a:rPr lang="en-US" sz="31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100" dirty="0">
              <a:solidFill>
                <a:srgbClr val="FFC000"/>
              </a:solidFill>
            </a:endParaRPr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5D19F4F5-C736-E627-73A1-8E2A3D184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6DAA394-C33A-507A-B108-0F34A9DD75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pic>
        <p:nvPicPr>
          <p:cNvPr id="3" name="Google Shape;109;p14">
            <a:extLst>
              <a:ext uri="{FF2B5EF4-FFF2-40B4-BE49-F238E27FC236}">
                <a16:creationId xmlns:a16="http://schemas.microsoft.com/office/drawing/2014/main" id="{C6396E10-B921-6440-6D70-2AE597AA3BBF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22015" y="6040929"/>
            <a:ext cx="1219199" cy="49256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EF68D8C9-9B6F-A4DF-5393-168BBEAFF4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9120" y="2871657"/>
            <a:ext cx="11127327" cy="225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2563" indent="0" algn="ctr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Do young leaders matter? </a:t>
            </a:r>
          </a:p>
          <a:p>
            <a:pPr marL="182563" indent="0" algn="ctr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Why?</a:t>
            </a:r>
          </a:p>
          <a:p>
            <a:pPr marL="182563" indent="0" algn="ctr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What can/ do they bring to the Rotary mission?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9407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E5C8B-BB5B-8025-6537-B866B0894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6FA0285-FC59-1CFF-CBA5-565FA472A5C3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D36F4A-8220-17C1-EFCD-5804B95D4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young leaders matter?</a:t>
            </a:r>
            <a:endParaRPr lang="en-US">
              <a:solidFill>
                <a:srgbClr val="FFC000"/>
              </a:solidFill>
            </a:endParaRPr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29D64FAB-90A3-8F3A-B5DD-6428138E52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781595"/>
              </p:ext>
            </p:extLst>
          </p:nvPr>
        </p:nvGraphicFramePr>
        <p:xfrm>
          <a:off x="636608" y="1828252"/>
          <a:ext cx="11053822" cy="4572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80452AC6-5CD2-9DFA-C02B-EAF98775E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F989C7F-E466-8CEA-28CB-B23BC3D634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95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8B79CAD-9949-4912-972D-DD090D6C4F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dgm id="{E8B79CAD-9949-4912-972D-DD090D6C4F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33A08AFC-1A3C-4A55-BEFE-4E19C2F6E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dgm id="{33A08AFC-1A3C-4A55-BEFE-4E19C2F6ED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8EEF2252-30B8-4661-B760-8AA7202D5F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graphicEl>
                                              <a:dgm id="{8EEF2252-30B8-4661-B760-8AA7202D5F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EE6DD28-3585-406A-98AF-F1DDAE2BF2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graphicEl>
                                              <a:dgm id="{BEE6DD28-3585-406A-98AF-F1DDAE2BF2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Dgm bld="one"/>
        </p:bldSub>
      </p:bldGraphic>
      <p:bldGraphic spid="10" grpId="1">
        <p:bldSub>
          <a:bldDgm bld="one"/>
        </p:bldSub>
      </p:bldGraphic>
      <p:bldGraphic spid="10" grpId="2">
        <p:bldSub>
          <a:bldDgm bld="one"/>
        </p:bldSub>
      </p:bldGraphic>
      <p:bldGraphic spid="10" grpId="3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0E22F-E835-064E-B480-41487F752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C95336-BDDA-3DE8-8E5C-BCA4EF2E5D35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DFDA02-0617-F43B-90CA-E50D3E1CF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Rotary’s Youth Ecosystem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AF5C458C-8AE8-81E0-2D8A-3E0491E05D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959983"/>
              </p:ext>
            </p:extLst>
          </p:nvPr>
        </p:nvGraphicFramePr>
        <p:xfrm>
          <a:off x="636608" y="2039649"/>
          <a:ext cx="11053822" cy="436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C144D309-6243-1E02-3CC0-24B972E92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0BB2CA-3B23-CDA1-2D5D-021315FF70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EECFB3-D953-2D6B-9D7F-35AEF7E26E02}"/>
              </a:ext>
            </a:extLst>
          </p:cNvPr>
          <p:cNvSpPr txBox="1"/>
          <p:nvPr/>
        </p:nvSpPr>
        <p:spPr>
          <a:xfrm>
            <a:off x="1087120" y="2224492"/>
            <a:ext cx="10312400" cy="3877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C000"/>
                </a:solidFill>
              </a:rPr>
              <a:t>Interact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C000"/>
                </a:solidFill>
              </a:rPr>
              <a:t>Rotaract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C000"/>
                </a:solidFill>
              </a:rPr>
              <a:t>RYLA – Rotary Youth Leadership Award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C000"/>
                </a:solidFill>
              </a:rPr>
              <a:t>RYE – Rotary Youth Exchange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FC000"/>
                </a:solidFill>
              </a:rPr>
              <a:t>NGSE – New Generation Service Exchange</a:t>
            </a:r>
          </a:p>
        </p:txBody>
      </p:sp>
    </p:spTree>
    <p:extLst>
      <p:ext uri="{BB962C8B-B14F-4D97-AF65-F5344CB8AC3E}">
        <p14:creationId xmlns:p14="http://schemas.microsoft.com/office/powerpoint/2010/main" val="38330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BCB4A-2F81-D321-626E-2860B279A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7948FF-5D8F-B0C0-6726-6656674EE590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2A6F40-7A9F-7F35-F17E-7A094C26A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Interact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69B72-25F0-2677-EE7D-2A3404C24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Early Leadership • Early Impact</a:t>
            </a:r>
            <a:endParaRPr lang="en-US" sz="3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Ages 12 – 18 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&amp; community clubs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Civic identity – 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सामाजिक/ नागरिक पहिचान</a:t>
            </a: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अपनत्व, उत्तरदायित्व 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909709E5-098F-3E13-AD94-92EDF65CF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95AAD4B-E2F2-300F-AADD-836A6E260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24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A8882-9FB5-15EB-97BE-5D8321A39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93D185-FEB6-BE2B-16FB-05900AC6FF32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F9D287-E284-22CE-0C2E-FE18F2ADA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Interact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5A02A-4C7F-AA5E-4A64-F4372F1B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endParaRPr lang="en-US" altLang="en-US" dirty="0">
              <a:solidFill>
                <a:srgbClr val="FFC000"/>
              </a:solidFill>
              <a:latin typeface="Arial" panose="020B0604020202020204" pitchFamily="34" charset="0"/>
            </a:endParaRPr>
          </a:p>
          <a:p>
            <a:pPr marL="538163" lvl="0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Does your club associate/ work with an Interact Club?</a:t>
            </a:r>
          </a:p>
          <a:p>
            <a:pPr marL="538163" lvl="0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 How often do you meet them?</a:t>
            </a:r>
          </a:p>
          <a:p>
            <a:pPr marL="538163" lvl="0" indent="-355600" eaLnBrk="0" fontAlgn="base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en-US" altLang="en-US" dirty="0">
                <a:solidFill>
                  <a:srgbClr val="FFC000"/>
                </a:solidFill>
                <a:latin typeface="Arial" panose="020B0604020202020204" pitchFamily="34" charset="0"/>
              </a:rPr>
              <a:t>What one civic value do Interactors learn early?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58302332-F4A1-6D0A-D5CB-9B0837837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7CAE2B4-3E71-567D-9249-0332CD053B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22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E57A4-F913-8CF7-895D-B9FF55F3E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B7FD72-57B3-C9F5-CA38-7348DBCA2E26}"/>
              </a:ext>
            </a:extLst>
          </p:cNvPr>
          <p:cNvSpPr/>
          <p:nvPr/>
        </p:nvSpPr>
        <p:spPr>
          <a:xfrm>
            <a:off x="0" y="0"/>
            <a:ext cx="12191723" cy="6858000"/>
          </a:xfrm>
          <a:prstGeom prst="rect">
            <a:avLst/>
          </a:prstGeom>
          <a:solidFill>
            <a:srgbClr val="005C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D22D88-E343-0AE3-258B-51D98763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78" y="365126"/>
            <a:ext cx="8616759" cy="120903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Rotaract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8DA42-C340-7F89-FD3E-8CE9BC957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08" y="1828252"/>
            <a:ext cx="11053822" cy="45725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400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Rotaract is the present of Rotary</a:t>
            </a:r>
            <a:endParaRPr lang="en-US" sz="360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– 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नवप्रवर्तन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fluency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डिजिटल दखल/ डिजिटल दक्षता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8163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networks</a:t>
            </a:r>
            <a:r>
              <a:rPr lang="ne-NP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ne-NP" dirty="0">
                <a:solidFill>
                  <a:srgbClr val="FFC000"/>
                </a:solidFill>
              </a:rPr>
              <a:t>अन्तर्राष्ट्रिय/ बिश्वब्यापी सञ्जाल</a:t>
            </a:r>
            <a:endParaRPr lang="en-US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i="1" dirty="0" err="1">
                <a:solidFill>
                  <a:srgbClr val="FFC000"/>
                </a:solidFill>
              </a:rPr>
              <a:t>Rotaractors</a:t>
            </a:r>
            <a:r>
              <a:rPr lang="en-US" i="1" dirty="0">
                <a:solidFill>
                  <a:srgbClr val="FFC000"/>
                </a:solidFill>
              </a:rPr>
              <a:t> make posters in 10 minutes. Rotarians approve them in 10 days</a:t>
            </a: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pPr marL="538163" lvl="0" indent="-3556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5" name="Picture 2" descr="Unite for Good - Presidential Message 2025-26 - Square Social Graphic (Azure, White Text">
            <a:extLst>
              <a:ext uri="{FF2B5EF4-FFF2-40B4-BE49-F238E27FC236}">
                <a16:creationId xmlns:a16="http://schemas.microsoft.com/office/drawing/2014/main" id="{6148A6A6-9E0F-5B58-D2E2-37E86B125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" y="15593"/>
            <a:ext cx="1769962" cy="17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F9A0AB-0104-1876-EA1D-3DBB8BA2ED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537" y="1490"/>
            <a:ext cx="1807215" cy="18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07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2393</TotalTime>
  <Words>1063</Words>
  <Application>Microsoft Office PowerPoint</Application>
  <PresentationFormat>Widescreen</PresentationFormat>
  <Paragraphs>204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Aptos Display</vt:lpstr>
      <vt:lpstr>Arial</vt:lpstr>
      <vt:lpstr>Montserrat</vt:lpstr>
      <vt:lpstr>Office Theme</vt:lpstr>
      <vt:lpstr>   </vt:lpstr>
      <vt:lpstr>Session Objectives What you will take away from this 45‑minutes </vt:lpstr>
      <vt:lpstr>Reconnecting with youth </vt:lpstr>
      <vt:lpstr>Reconnecting with youth </vt:lpstr>
      <vt:lpstr>Why young leaders matter?</vt:lpstr>
      <vt:lpstr>Rotary’s Youth Ecosystem</vt:lpstr>
      <vt:lpstr>Interact</vt:lpstr>
      <vt:lpstr>Interact</vt:lpstr>
      <vt:lpstr>Rotaract</vt:lpstr>
      <vt:lpstr>Rotaract</vt:lpstr>
      <vt:lpstr>Rotary Youth Leadership Award  RYLA</vt:lpstr>
      <vt:lpstr>RYLA</vt:lpstr>
      <vt:lpstr>Rotary Youth Exchange  RYE</vt:lpstr>
      <vt:lpstr>New Generation Service Exchange NGSE</vt:lpstr>
      <vt:lpstr>NGSE: Core purpose</vt:lpstr>
      <vt:lpstr>Comparision</vt:lpstr>
      <vt:lpstr>What role do Presidents have to promote youth programs?</vt:lpstr>
      <vt:lpstr>What role do Presidents have to promote youth programs?</vt:lpstr>
      <vt:lpstr>Reality Check</vt:lpstr>
      <vt:lpstr>Would you be open to…..</vt:lpstr>
      <vt:lpstr>Communication matters</vt:lpstr>
      <vt:lpstr>How to communicate (Do’s)</vt:lpstr>
      <vt:lpstr>How not to communicate</vt:lpstr>
      <vt:lpstr>Are we ready to walk the talk?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 Rijal</dc:creator>
  <cp:lastModifiedBy>Nirmal Rijal</cp:lastModifiedBy>
  <cp:revision>1</cp:revision>
  <dcterms:created xsi:type="dcterms:W3CDTF">2026-03-19T12:44:44Z</dcterms:created>
  <dcterms:modified xsi:type="dcterms:W3CDTF">2026-05-03T10:09:15Z</dcterms:modified>
</cp:coreProperties>
</file>