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3CC33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AAC19-2F10-4BB2-80BC-1AF0D2DBE3E0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C624F-7FC3-49B1-A4B9-A7BF2A0EB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69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C624F-7FC3-49B1-A4B9-A7BF2A0EBD8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8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477F-FF2B-47B1-8B3D-94BC3CB12CA7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3E798-B49A-47A1-B024-FA4AEC9AA8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477F-FF2B-47B1-8B3D-94BC3CB12CA7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3E798-B49A-47A1-B024-FA4AEC9AA8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477F-FF2B-47B1-8B3D-94BC3CB12CA7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3E798-B49A-47A1-B024-FA4AEC9AA8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477F-FF2B-47B1-8B3D-94BC3CB12CA7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3E798-B49A-47A1-B024-FA4AEC9AA8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477F-FF2B-47B1-8B3D-94BC3CB12CA7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CA3E798-B49A-47A1-B024-FA4AEC9AA8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477F-FF2B-47B1-8B3D-94BC3CB12CA7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3E798-B49A-47A1-B024-FA4AEC9AA8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477F-FF2B-47B1-8B3D-94BC3CB12CA7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3E798-B49A-47A1-B024-FA4AEC9AA8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477F-FF2B-47B1-8B3D-94BC3CB12CA7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3E798-B49A-47A1-B024-FA4AEC9AA8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477F-FF2B-47B1-8B3D-94BC3CB12CA7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3E798-B49A-47A1-B024-FA4AEC9AA8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477F-FF2B-47B1-8B3D-94BC3CB12CA7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3E798-B49A-47A1-B024-FA4AEC9AA8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477F-FF2B-47B1-8B3D-94BC3CB12CA7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3E798-B49A-47A1-B024-FA4AEC9AA8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A3E477F-FF2B-47B1-8B3D-94BC3CB12CA7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CA3E798-B49A-47A1-B024-FA4AEC9AA8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429000"/>
            <a:ext cx="9144000" cy="4953000"/>
          </a:xfrm>
        </p:spPr>
        <p:txBody>
          <a:bodyPr>
            <a:normAutofit fontScale="90000"/>
          </a:bodyPr>
          <a:lstStyle/>
          <a:p>
            <a:r>
              <a:rPr lang="en-US" sz="4200" b="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President </a:t>
            </a:r>
            <a:r>
              <a:rPr lang="en-US" sz="4200" b="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ELEct</a:t>
            </a:r>
            <a:r>
              <a:rPr lang="en-US" sz="4200" b="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learning seminar</a:t>
            </a:r>
            <a:r>
              <a:rPr lang="en-US" sz="44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/>
            </a:r>
            <a:br>
              <a:rPr lang="en-US" sz="44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</a:br>
            <a:r>
              <a:rPr lang="en-US" sz="44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 </a:t>
            </a:r>
            <a:r>
              <a:rPr lang="en-US" sz="3300" b="0" dirty="0" smtClean="0">
                <a:solidFill>
                  <a:srgbClr val="FFC000"/>
                </a:solidFill>
                <a:effectLst/>
                <a:latin typeface="Cambria" pitchFamily="18" charset="0"/>
                <a:ea typeface="Cambria" pitchFamily="18" charset="0"/>
              </a:rPr>
              <a:t>Rotary District 3292, Nepal and Bhutan</a:t>
            </a:r>
            <a:br>
              <a:rPr lang="en-US" sz="3300" b="0" dirty="0" smtClean="0">
                <a:solidFill>
                  <a:srgbClr val="FFC000"/>
                </a:solidFill>
                <a:effectLst/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May 2, 2026, Saturday</a:t>
            </a: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56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>Managing clubs </a:t>
            </a:r>
            <a:r>
              <a:rPr lang="en-US" sz="67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>: </a:t>
            </a:r>
            <a:r>
              <a:rPr lang="en-US" sz="61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>Conducting Meetings</a:t>
            </a:r>
            <a: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>                          </a:t>
            </a:r>
            <a:r>
              <a:rPr lang="en-US" sz="2700" b="0" dirty="0" smtClean="0">
                <a:solidFill>
                  <a:schemeClr val="bg1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Hira Sharma Nepal</a:t>
            </a:r>
            <a:br>
              <a:rPr lang="en-US" sz="2700" b="0" dirty="0" smtClean="0">
                <a:solidFill>
                  <a:schemeClr val="bg1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</a:br>
            <a:r>
              <a:rPr lang="en-US" sz="2700" b="0" dirty="0" smtClean="0">
                <a:solidFill>
                  <a:schemeClr val="bg1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                              Past President, RC </a:t>
            </a:r>
            <a:r>
              <a:rPr lang="en-US" sz="2700" b="0" dirty="0" err="1" smtClean="0">
                <a:solidFill>
                  <a:schemeClr val="bg1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Kavre-Banepa</a:t>
            </a: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036" y="-11545"/>
            <a:ext cx="2232891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209799" cy="9143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239000"/>
            <a:ext cx="9220200" cy="2286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Role of club president to make meetings meaning </a:t>
            </a:r>
            <a:r>
              <a:rPr lang="en-US" sz="3300" b="0" dirty="0" err="1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ful</a:t>
            </a: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*plan with </a:t>
            </a:r>
            <a:r>
              <a:rPr lang="en-US" sz="3300" b="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BoD</a:t>
            </a: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regularly</a:t>
            </a: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ensure meeting quality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*delegate responsibility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*Focus on member satisfaction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40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Can you add more ideas …..</a:t>
            </a:r>
            <a: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036" y="-11545"/>
            <a:ext cx="2232891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2097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42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867400"/>
            <a:ext cx="8763000" cy="2286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Take away : </a:t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Lets share ….</a:t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what change do you plan to implement in your club 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meeting as </a:t>
            </a:r>
            <a:r>
              <a:rPr lang="en-US" sz="3300" b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a President</a:t>
            </a: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036" y="-11545"/>
            <a:ext cx="2232891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2097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795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7708" y="6400800"/>
            <a:ext cx="9178635" cy="2286000"/>
          </a:xfrm>
        </p:spPr>
        <p:txBody>
          <a:bodyPr>
            <a:normAutofit fontScale="90000"/>
          </a:bodyPr>
          <a:lstStyle/>
          <a:p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                                           </a:t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8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Thankyou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036" y="-11545"/>
            <a:ext cx="2232891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2097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28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47800"/>
            <a:ext cx="8686800" cy="7467600"/>
          </a:xfrm>
        </p:spPr>
        <p:txBody>
          <a:bodyPr>
            <a:normAutofit/>
          </a:bodyPr>
          <a:lstStyle/>
          <a:p>
            <a:pPr algn="l"/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Managing Clubs</a:t>
            </a: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</a:t>
            </a: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Meetings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Reporting Schedule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Dues ( Club, District, Magazine and RI )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Governance</a:t>
            </a:r>
            <a: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036" y="-11545"/>
            <a:ext cx="2232891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2097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34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858000"/>
            <a:ext cx="9220200" cy="2286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meetings IN Rotary : </a:t>
            </a: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regular weekly meeting : frequency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</a:t>
            </a:r>
            <a:r>
              <a:rPr lang="en-US" sz="31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Board of Directors (</a:t>
            </a:r>
            <a:r>
              <a:rPr lang="en-US" sz="3100" b="0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BoD</a:t>
            </a:r>
            <a:r>
              <a:rPr lang="en-US" sz="31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) Meeting : Frequency</a:t>
            </a: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Club assembly : Frequency and When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Club committee meetings : Frequency</a:t>
            </a: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Annual General Meeting ; When and Why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40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Do we need meetings -</a:t>
            </a:r>
            <a:br>
              <a:rPr lang="en-US" sz="40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40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                  engaging and impactful ?</a:t>
            </a:r>
            <a: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036" y="-11545"/>
            <a:ext cx="2232891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2097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93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8600" y="7467600"/>
            <a:ext cx="8991600" cy="2667000"/>
          </a:xfrm>
        </p:spPr>
        <p:txBody>
          <a:bodyPr>
            <a:normAutofit fontScale="9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440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Lets share : </a:t>
            </a:r>
            <a:r>
              <a:rPr lang="en-US" sz="44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44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>1. what type of meetings have you </a:t>
            </a:r>
            <a:b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>    attended</a:t>
            </a:r>
            <a:b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>2. what do you dislike the most</a:t>
            </a:r>
            <a:b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>3. </a:t>
            </a:r>
            <a:r>
              <a:rPr lang="en-US" sz="3900" b="0" dirty="0" err="1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>Whats</a:t>
            </a:r>
            <a: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> your dream meeting be like</a:t>
            </a: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036" y="-11545"/>
            <a:ext cx="2232891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2097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31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8600" y="6876473"/>
            <a:ext cx="8991600" cy="2667000"/>
          </a:xfrm>
        </p:spPr>
        <p:txBody>
          <a:bodyPr>
            <a:normAutofit fontScale="90000"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44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Do You </a:t>
            </a:r>
            <a:r>
              <a:rPr lang="en-US" sz="4400" b="0" dirty="0" err="1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aGree</a:t>
            </a:r>
            <a:r>
              <a:rPr lang="en-US" sz="44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?</a:t>
            </a:r>
            <a:br>
              <a:rPr lang="en-US" sz="44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>Meetings shape member experience</a:t>
            </a:r>
            <a:b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poor meetings reduce attendance</a:t>
            </a: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great meetings build strong clubs</a:t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036" y="-11545"/>
            <a:ext cx="2232891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2097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61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2400" y="7543800"/>
            <a:ext cx="8991600" cy="2667000"/>
          </a:xfrm>
        </p:spPr>
        <p:txBody>
          <a:bodyPr>
            <a:normAutofit fontScale="90000"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44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Key principles</a:t>
            </a:r>
            <a:br>
              <a:rPr lang="en-US" sz="44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>respect members time</a:t>
            </a:r>
            <a:b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flexible formats </a:t>
            </a:r>
            <a:br>
              <a:rPr lang="en-US" sz="3900" b="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900" b="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                    (online / offline ? Hybrid )</a:t>
            </a: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Adapt to members / clubs needs</a:t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mbria" pitchFamily="18" charset="0"/>
                <a:ea typeface="Cambria" pitchFamily="18" charset="0"/>
              </a:rPr>
              <a:t>ensure inclusiveness and </a:t>
            </a:r>
            <a:r>
              <a:rPr lang="en-US" sz="3300" b="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mbria" pitchFamily="18" charset="0"/>
                <a:ea typeface="Cambria" pitchFamily="18" charset="0"/>
              </a:rPr>
              <a:t>accessbility</a:t>
            </a:r>
            <a: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9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036" y="-11545"/>
            <a:ext cx="2232891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2097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60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086600"/>
            <a:ext cx="9220200" cy="2286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Common  Challenges</a:t>
            </a: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*LOW attendance</a:t>
            </a: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repetitive formats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*lack of engagement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poor guest experience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40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Can you add more on the list …..</a:t>
            </a:r>
            <a: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036" y="-11545"/>
            <a:ext cx="2232891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2097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8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477000"/>
            <a:ext cx="9220200" cy="2286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300" b="0" dirty="0" err="1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INNOVative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Meeting ideas</a:t>
            </a: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*service based meetings</a:t>
            </a: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guest speaker and networking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*family – friendly meetings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*short power meetings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40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Can you add more ideas …..</a:t>
            </a:r>
            <a: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036" y="-11545"/>
            <a:ext cx="2232891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2097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954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239000"/>
            <a:ext cx="9220200" cy="2286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How to engage members</a:t>
            </a: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25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*USE members survey</a:t>
            </a: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Rotate roles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*encourage participation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*recognize contributions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Create Welcoming Culture</a:t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40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* Can you add more ideas …..</a:t>
            </a:r>
            <a: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/>
            </a:r>
            <a:br>
              <a:rPr lang="en-US" sz="4000" b="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b="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3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036" y="-11545"/>
            <a:ext cx="2232891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2097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895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196</TotalTime>
  <Words>29</Words>
  <Application>Microsoft Office PowerPoint</Application>
  <PresentationFormat>On-screen Show (4:3)</PresentationFormat>
  <Paragraphs>13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Calibri</vt:lpstr>
      <vt:lpstr>Cambria</vt:lpstr>
      <vt:lpstr>Georgia</vt:lpstr>
      <vt:lpstr>Times New Roman</vt:lpstr>
      <vt:lpstr>Wingdings</vt:lpstr>
      <vt:lpstr>Wingdings 2</vt:lpstr>
      <vt:lpstr>Wingdings 3</vt:lpstr>
      <vt:lpstr>Apex</vt:lpstr>
      <vt:lpstr>President ELEct learning seminar   Rotary District 3292, Nepal and Bhutan May 2, 2026, Saturday  Managing clubs : Conducting Meetings                            Hira Sharma Nepal                                Past President, RC Kavre-Banepa   </vt:lpstr>
      <vt:lpstr>Managing Clubs   * Meetings  * Reporting Schedule  * Dues ( Club, District, Magazine and RI )  * Governance     </vt:lpstr>
      <vt:lpstr>meetings IN Rotary :    * regular weekly meeting : frequency * Board of Directors (BoD) Meeting : Frequency * Club assembly : Frequency and When * Club committee meetings : Frequency * Annual General Meeting ; When and Why   Do we need meetings -                    engaging and impactful ?     </vt:lpstr>
      <vt:lpstr>   Lets share :   1. what type of meetings have you      attended  2. what do you dislike the most  3. Whats your dream meeting be like           </vt:lpstr>
      <vt:lpstr>   Do You aGree ?  Meetings shape member experience  poor meetings reduce attendance  great meetings build strong clubs           </vt:lpstr>
      <vt:lpstr>   Key principles  respect members time  flexible formats                        (online / offline ? Hybrid )  Adapt to members / clubs needs  ensure inclusiveness and accessbility          </vt:lpstr>
      <vt:lpstr>Common  Challenges   *LOW attendance  * repetitive formats  *lack of engagement  * poor guest experience   Can you add more on the list …..     </vt:lpstr>
      <vt:lpstr>INNOVative Meeting ideas   *service based meetings  * guest speaker and networking  *family – friendly meetings  *short power meetings   * Can you add more ideas …..     </vt:lpstr>
      <vt:lpstr>How to engage members   *USE members survey  * Rotate roles  *encourage participation  *recognize contributions  * Create Welcoming Culture   * Can you add more ideas …..     </vt:lpstr>
      <vt:lpstr>Role of club president to make meetings meaning ful   *plan with BoD regularly  * ensure meeting quality  *delegate responsibility  *Focus on member satisfaction   * Can you add more ideas …..     </vt:lpstr>
      <vt:lpstr>   Take away :   Lets share ….  what change do you plan to implement in your club meeting as a President        </vt:lpstr>
      <vt:lpstr>                                                Thankyou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District Learning Assembly   Rotary District 3292, Nepal and Bhutan  ROLES AND</dc:title>
  <dc:creator>Hira Sharma</dc:creator>
  <cp:lastModifiedBy>Hp</cp:lastModifiedBy>
  <cp:revision>25</cp:revision>
  <dcterms:created xsi:type="dcterms:W3CDTF">2025-05-23T15:35:32Z</dcterms:created>
  <dcterms:modified xsi:type="dcterms:W3CDTF">2026-05-01T16:44:57Z</dcterms:modified>
</cp:coreProperties>
</file>