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  <p:sldMasterId id="2147483696" r:id="rId2"/>
    <p:sldMasterId id="2147483724" r:id="rId3"/>
    <p:sldMasterId id="2147483712" r:id="rId4"/>
  </p:sldMasterIdLst>
  <p:sldIdLst>
    <p:sldId id="336" r:id="rId5"/>
    <p:sldId id="340" r:id="rId6"/>
    <p:sldId id="343" r:id="rId7"/>
    <p:sldId id="404" r:id="rId8"/>
    <p:sldId id="400" r:id="rId9"/>
    <p:sldId id="342" r:id="rId10"/>
    <p:sldId id="347" r:id="rId11"/>
    <p:sldId id="401" r:id="rId12"/>
    <p:sldId id="402" r:id="rId13"/>
    <p:sldId id="403" r:id="rId14"/>
    <p:sldId id="341" r:id="rId15"/>
    <p:sldId id="367" r:id="rId16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AA"/>
    <a:srgbClr val="F7A81B"/>
    <a:srgbClr val="E840D0"/>
    <a:srgbClr val="9D1389"/>
    <a:srgbClr val="680A1A"/>
    <a:srgbClr val="3EB654"/>
    <a:srgbClr val="114E25"/>
    <a:srgbClr val="3C0D81"/>
    <a:srgbClr val="5858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43" autoAdjust="0"/>
    <p:restoredTop sz="94671" autoAdjust="0"/>
  </p:normalViewPr>
  <p:slideViewPr>
    <p:cSldViewPr snapToGrid="0" snapToObjects="1">
      <p:cViewPr varScale="1">
        <p:scale>
          <a:sx n="104" d="100"/>
          <a:sy n="104" d="100"/>
        </p:scale>
        <p:origin x="77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0634047"/>
      </p:ext>
    </p:extLst>
  </p:cSld>
  <p:clrMapOvr>
    <a:masterClrMapping/>
  </p:clrMapOvr>
  <p:transition spd="slow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9EC1028-7C08-7C20-F6A2-5EAD22719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70EBD-DF57-4F35-B24F-A22E5F8D9659}" type="datetimeFigureOut">
              <a:rPr lang="en-US"/>
              <a:pPr>
                <a:defRPr/>
              </a:pPr>
              <a:t>5/1/26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EDFAC21-AFEC-AEC7-3E7F-9582C09A9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30F0BB8-86B3-CEAC-1130-D8E1F6CAB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AF5DFA-9DD4-40F8-A4F9-CA7F84AB5A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1420281"/>
      </p:ext>
    </p:extLst>
  </p:cSld>
  <p:clrMapOvr>
    <a:masterClrMapping/>
  </p:clrMapOvr>
  <p:transition spd="slow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9D8CF889-A046-92ED-61BB-E84A4370FA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22E49-B126-4A74-8496-030F21C45A8A}" type="datetimeFigureOut">
              <a:rPr lang="en-US"/>
              <a:pPr>
                <a:defRPr/>
              </a:pPr>
              <a:t>5/1/26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9265D13-D4FF-7EC4-332C-D4EAAC33E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067EF72-96CE-1524-85CC-B3C5C8673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E48E7-B5DF-4C7C-ACC1-64091FA7E7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1812858"/>
      </p:ext>
    </p:extLst>
  </p:cSld>
  <p:clrMapOvr>
    <a:masterClrMapping/>
  </p:clrMapOvr>
  <p:transition spd="slow"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E81E35B-EE2F-9CFA-099C-D4987EF01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E9A9EE-C252-445E-A6A4-B5501F5F6597}" type="datetimeFigureOut">
              <a:rPr lang="en-US"/>
              <a:pPr>
                <a:defRPr/>
              </a:pPr>
              <a:t>5/1/26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9CD14A4-2A38-5AC5-AECA-5347F4729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1EFB0BA-07CF-683D-E63C-556B6871B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F55E9-AD0C-49CA-96B1-2D45C90629D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7663262"/>
      </p:ext>
    </p:extLst>
  </p:cSld>
  <p:clrMapOvr>
    <a:masterClrMapping/>
  </p:clrMapOvr>
  <p:transition spd="slow">
    <p:split orient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208BB30-3CAC-D4C7-492A-EBF0CAF63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15BD05-B599-4655-B8E4-27E516EB0720}" type="datetimeFigureOut">
              <a:rPr lang="en-US"/>
              <a:pPr>
                <a:defRPr/>
              </a:pPr>
              <a:t>5/1/26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8633462-FF35-3D35-B88B-D2121A8CA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1692D45-2024-CD3C-0D2A-78792AEEF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5DD74-462E-4067-8EF6-C578F861FF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1110205"/>
      </p:ext>
    </p:extLst>
  </p:cSld>
  <p:clrMapOvr>
    <a:masterClrMapping/>
  </p:clrMapOvr>
  <p:transition spd="slow">
    <p:split orient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330239-ABAC-C7F4-CB68-EDD5F52A3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3C6EB-ECDB-4F6B-995A-79C7F5B91D81}" type="datetimeFigureOut">
              <a:rPr lang="en-US"/>
              <a:pPr>
                <a:defRPr/>
              </a:pPr>
              <a:t>5/1/26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AAB354-0B65-8E47-13F6-D12B3134B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EF28D6-2B62-5179-63DE-ACA863D83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D970A1-9086-4F77-BE65-D32A181713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931243"/>
      </p:ext>
    </p:extLst>
  </p:cSld>
  <p:clrMapOvr>
    <a:masterClrMapping/>
  </p:clrMapOvr>
  <p:transition spd="slow">
    <p:split orient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C037CF-C55A-2EFF-3996-098949317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3EB3D8-51A0-496D-BCA0-BECBED14090C}" type="datetimeFigureOut">
              <a:rPr lang="en-US"/>
              <a:pPr>
                <a:defRPr/>
              </a:pPr>
              <a:t>5/1/26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D9C279-3B81-78A7-0E41-295724C29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35ACB4-A9E3-839D-3479-EBD50FAB8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78AB7E-8E8C-456C-BDE8-B4DCB28439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2235868"/>
      </p:ext>
    </p:extLst>
  </p:cSld>
  <p:clrMapOvr>
    <a:masterClrMapping/>
  </p:clrMapOvr>
  <p:transition spd="slow">
    <p:split orient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206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D4481-D308-7FB5-1292-33C63D066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BF7780-0F71-4586-9CE7-F50C4BFAFC69}" type="datetimeFigureOut">
              <a:rPr lang="en-US"/>
              <a:pPr>
                <a:defRPr/>
              </a:pPr>
              <a:t>5/1/26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4814DC-BF3C-5A6A-EB9E-AFB838389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108CEE-3A01-1348-E655-58AC14AD9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D659D-95F3-4BD5-91C8-028A7D2CD7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0484190"/>
      </p:ext>
    </p:extLst>
  </p:cSld>
  <p:clrMapOvr>
    <a:masterClrMapping/>
  </p:clrMapOvr>
  <p:transition spd="slow">
    <p:split orient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6C5D15-0C7A-2E71-EC93-87F7DAA24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166835-23EC-4902-B685-00A093DA42A1}" type="datetimeFigureOut">
              <a:rPr lang="en-US"/>
              <a:pPr>
                <a:defRPr/>
              </a:pPr>
              <a:t>5/1/26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294FAB-5E8A-DC18-9B7A-CE834F51C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65FD59-FEE6-4E2A-7A51-59F5599EB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3FAC7A-EE92-4F59-B2F5-83FF2A3A83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1158288"/>
      </p:ext>
    </p:extLst>
  </p:cSld>
  <p:clrMapOvr>
    <a:masterClrMapping/>
  </p:clrMapOvr>
  <p:transition spd="slow">
    <p:split orient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00D202-4BB4-E1F2-9C68-D70951299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70A2FD-0799-43D8-B180-663626AA2D69}" type="datetimeFigureOut">
              <a:rPr lang="en-US"/>
              <a:pPr>
                <a:defRPr/>
              </a:pPr>
              <a:t>5/1/26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F4C08-0F00-BA3A-6AC4-E7F23EE85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ECA388-CDAC-9E43-FDFB-8BD15E1CD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46E80-51F4-4BAE-832D-0D328538BC4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0399085"/>
      </p:ext>
    </p:extLst>
  </p:cSld>
  <p:clrMapOvr>
    <a:masterClrMapping/>
  </p:clrMapOvr>
  <p:transition spd="slow">
    <p:split orient="vert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863093A-94EE-9F21-236C-4759FE7C6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135BFC-4786-43A1-85D6-07AEA795DA14}" type="datetimeFigureOut">
              <a:rPr lang="en-US"/>
              <a:pPr>
                <a:defRPr/>
              </a:pPr>
              <a:t>5/1/26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FC2A08E-6599-0946-8D93-0DE65189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39DC5A2-1AE6-7745-FCB5-2E0791FFA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DC542-A384-489A-AEA6-CECA27F5D66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8689623"/>
      </p:ext>
    </p:extLst>
  </p:cSld>
  <p:clrMapOvr>
    <a:masterClrMapping/>
  </p:clrMapOvr>
  <p:transition spd="slow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757629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1426C07-8468-2B75-22EF-A4CBBDEED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3792B-A36C-4469-B117-55F251FF8784}" type="datetimeFigureOut">
              <a:rPr lang="en-US"/>
              <a:pPr>
                <a:defRPr/>
              </a:pPr>
              <a:t>5/1/26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6588073-06F4-9BBF-AC99-B6D4D4758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323CC95-ED82-879A-4E8C-189989F4AD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30537-ED79-4691-974C-31F6F47960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7412778"/>
      </p:ext>
    </p:extLst>
  </p:cSld>
  <p:clrMapOvr>
    <a:masterClrMapping/>
  </p:clrMapOvr>
  <p:transition spd="slow">
    <p:split orient="vert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687047B8-2360-BA79-88F1-418A2BB22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68447C-4E77-4B7B-A473-F813909A6B6E}" type="datetimeFigureOut">
              <a:rPr lang="en-US"/>
              <a:pPr>
                <a:defRPr/>
              </a:pPr>
              <a:t>5/1/26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C9E3930-6907-163A-CA0B-B9916FD0D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64FA667-F3CB-8FCA-0D1B-047BAD087A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EA179E-A576-46B9-A999-24FF381C4F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90914151"/>
      </p:ext>
    </p:extLst>
  </p:cSld>
  <p:clrMapOvr>
    <a:masterClrMapping/>
  </p:clrMapOvr>
  <p:transition spd="slow">
    <p:split orient="vert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2A9CDD7-B47E-80A2-1502-AC732A2AF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4843D-85E9-4D03-A296-6B51E558F3E8}" type="datetimeFigureOut">
              <a:rPr lang="en-US"/>
              <a:pPr>
                <a:defRPr/>
              </a:pPr>
              <a:t>5/1/26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E9624E9-12A4-936D-B713-7AEDB7111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7F59938-22D0-1CE9-BCB0-48F849E06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29233-4E9B-4B8C-BA6C-DF74C40111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7266541"/>
      </p:ext>
    </p:extLst>
  </p:cSld>
  <p:clrMapOvr>
    <a:masterClrMapping/>
  </p:clrMapOvr>
  <p:transition spd="slow">
    <p:split orient="vert"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C433A73-B1E2-DEE2-5324-5EFA2988B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A32CB-0641-4D76-92E5-178EFFE63913}" type="datetimeFigureOut">
              <a:rPr lang="en-US"/>
              <a:pPr>
                <a:defRPr/>
              </a:pPr>
              <a:t>5/1/26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4B98117-72EF-EE61-FA00-1623D22DB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1452C9A-121D-F297-4E03-C623AE3AC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248FBF-CB22-480C-8B52-DBDD10F1A8F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5644421"/>
      </p:ext>
    </p:extLst>
  </p:cSld>
  <p:clrMapOvr>
    <a:masterClrMapping/>
  </p:clrMapOvr>
  <p:transition spd="slow">
    <p:split orient="vert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76B10D6-E631-8747-948B-A01583D1D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1693C8-90A7-411A-AAFD-234B4140FCEF}" type="datetimeFigureOut">
              <a:rPr lang="en-US"/>
              <a:pPr>
                <a:defRPr/>
              </a:pPr>
              <a:t>5/1/26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A3313A03-D60D-574B-53A9-ED3BA47BE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EA12F9E-26D0-02F9-FD37-C8E13B843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81521-37D3-4A04-B8DF-63DD12F406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8117370"/>
      </p:ext>
    </p:extLst>
  </p:cSld>
  <p:clrMapOvr>
    <a:masterClrMapping/>
  </p:clrMapOvr>
  <p:transition spd="slow">
    <p:split orient="vert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C5747D-F161-B564-3165-A9BDF95F3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9D18B-79B5-447A-860E-1BA3EE16A1E7}" type="datetimeFigureOut">
              <a:rPr lang="en-US"/>
              <a:pPr>
                <a:defRPr/>
              </a:pPr>
              <a:t>5/1/26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F8CAE5-366E-E096-CA3D-853A468B2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FCC39-8CEB-C54B-60D7-A10DE4C4B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4B18A-987C-4D73-8F9E-F704EAD845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5963606"/>
      </p:ext>
    </p:extLst>
  </p:cSld>
  <p:clrMapOvr>
    <a:masterClrMapping/>
  </p:clrMapOvr>
  <p:transition spd="slow">
    <p:split orient="vert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DB580E-A0B6-9E99-02CD-D1D43EA7CE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0D1CE-B9FF-4B2A-A620-32AF3E482EFE}" type="datetimeFigureOut">
              <a:rPr lang="en-US"/>
              <a:pPr>
                <a:defRPr/>
              </a:pPr>
              <a:t>5/1/26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7742CA-2712-3A12-D6B5-F7914604D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90166-7DDC-9F77-EACA-8DF11E940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5A1B3-B94F-4EAA-AEAE-17EA45DE15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9601634"/>
      </p:ext>
    </p:extLst>
  </p:cSld>
  <p:clrMapOvr>
    <a:masterClrMapping/>
  </p:clrMapOvr>
  <p:transition spd="slow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61748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5/1/26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5426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4B09-112E-6DA6-9BA1-BD66EA6B8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02222-2D72-4653-8378-D718D2C8778C}" type="datetimeFigureOut">
              <a:rPr lang="en-US"/>
              <a:pPr>
                <a:defRPr/>
              </a:pPr>
              <a:t>5/1/26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B0AB38-0B5F-7414-E6E1-2ED2134F2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4681C2-C57E-D5A6-2DCE-1C242C8EC6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A35BDD-4F6A-4CFC-B16A-EDBACA31DB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8045427"/>
      </p:ext>
    </p:extLst>
  </p:cSld>
  <p:clrMapOvr>
    <a:masterClrMapping/>
  </p:clrMapOvr>
  <p:transition spd="slow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2A7631-6713-90C4-02A1-AA1DF9053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05B34-DADF-424E-ADBE-F7C4F45EB809}" type="datetimeFigureOut">
              <a:rPr lang="en-US"/>
              <a:pPr>
                <a:defRPr/>
              </a:pPr>
              <a:t>5/1/26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2F89AA-C268-77FB-8A6C-DD2448EBF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FB39B-8000-2772-E6A0-F77A87C3F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8CE08-A177-45D8-9409-B7E470A493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8451946"/>
      </p:ext>
    </p:extLst>
  </p:cSld>
  <p:clrMapOvr>
    <a:masterClrMapping/>
  </p:clrMapOvr>
  <p:transition spd="slow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AFA4D1-5EF4-AE69-2FDF-598E039F6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3E1E0-E75B-4F46-AE18-CB92ABFC10F5}" type="datetimeFigureOut">
              <a:rPr lang="en-US"/>
              <a:pPr>
                <a:defRPr/>
              </a:pPr>
              <a:t>5/1/26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652EE5-AA9F-74E3-FDE8-F99655BA3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A3ACE5-DE75-97FE-5DEC-8C7208953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A228-100C-408B-84E8-F492B61BE5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3627411"/>
      </p:ext>
    </p:extLst>
  </p:cSld>
  <p:clrMapOvr>
    <a:masterClrMapping/>
  </p:clrMapOvr>
  <p:transition spd="slow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7424B80-E301-903D-FD9E-644755008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8C64B-084E-49FA-8886-EE20FCF39380}" type="datetimeFigureOut">
              <a:rPr lang="en-US"/>
              <a:pPr>
                <a:defRPr/>
              </a:pPr>
              <a:t>5/1/26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BFF47D9-3DB9-4556-D581-0D494993C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0049761-4783-20C1-7D97-A3FB128B2C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EE7FAC-DE77-40B6-BF56-46E179DF3BA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8528888"/>
      </p:ext>
    </p:extLst>
  </p:cSld>
  <p:clrMapOvr>
    <a:masterClrMapping/>
  </p:clrMapOvr>
  <p:transition spd="slow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8BC211C-415F-88A1-AD70-B65C9EC3B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A4B9EE-5FF0-4B3B-BE88-54E247285DB6}" type="datetimeFigureOut">
              <a:rPr lang="en-US"/>
              <a:pPr>
                <a:defRPr/>
              </a:pPr>
              <a:t>5/1/26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D98974F-4463-038A-1785-4A621B556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D97F96B-6535-ED26-2C79-2BE1703CD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FA045-30F1-462A-A211-5312BD2DE8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8673122"/>
      </p:ext>
    </p:extLst>
  </p:cSld>
  <p:clrMapOvr>
    <a:masterClrMapping/>
  </p:clrMapOvr>
  <p:transition spd="slow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4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5D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>
            <a:extLst>
              <a:ext uri="{FF2B5EF4-FFF2-40B4-BE49-F238E27FC236}">
                <a16:creationId xmlns:a16="http://schemas.microsoft.com/office/drawing/2014/main" id="{FBB61D27-5B24-EF23-70CB-BA99E625CB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5926138"/>
            <a:ext cx="1606550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6" descr="RotaryMoE_RGB.png">
            <a:extLst>
              <a:ext uri="{FF2B5EF4-FFF2-40B4-BE49-F238E27FC236}">
                <a16:creationId xmlns:a16="http://schemas.microsoft.com/office/drawing/2014/main" id="{A745B7B2-E6E4-3C80-0277-DF4598B3DB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38" y="596900"/>
            <a:ext cx="3679825" cy="367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3">
            <a:extLst>
              <a:ext uri="{FF2B5EF4-FFF2-40B4-BE49-F238E27FC236}">
                <a16:creationId xmlns:a16="http://schemas.microsoft.com/office/drawing/2014/main" id="{9429AB4E-8F01-1200-1328-6C47BA302BC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4">
            <a:extLst>
              <a:ext uri="{FF2B5EF4-FFF2-40B4-BE49-F238E27FC236}">
                <a16:creationId xmlns:a16="http://schemas.microsoft.com/office/drawing/2014/main" id="{D1C6F5A1-CAFD-5B9A-204A-05576C41D8E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67D4BCC-CFA7-8EBE-BCD4-E5320465F2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21E78D6-C15A-4287-8B1A-D7D5E240456C}" type="datetimeFigureOut">
              <a:rPr lang="en-US"/>
              <a:pPr>
                <a:defRPr/>
              </a:pPr>
              <a:t>5/1/26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ransition spd="slow">
    <p:split orient="vert"/>
  </p:transition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otaryMBS_RGB.png">
            <a:extLst>
              <a:ext uri="{FF2B5EF4-FFF2-40B4-BE49-F238E27FC236}">
                <a16:creationId xmlns:a16="http://schemas.microsoft.com/office/drawing/2014/main" id="{812531ED-DB73-45EA-74F7-EF9259BBBB8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263" y="5926138"/>
            <a:ext cx="1606550" cy="60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38EBD0C-0BD9-9D78-9F73-9E3BBF341436}"/>
              </a:ext>
            </a:extLst>
          </p:cNvPr>
          <p:cNvSpPr/>
          <p:nvPr/>
        </p:nvSpPr>
        <p:spPr>
          <a:xfrm>
            <a:off x="0" y="1"/>
            <a:ext cx="9144000" cy="1287463"/>
          </a:xfrm>
          <a:prstGeom prst="rect">
            <a:avLst/>
          </a:prstGeom>
          <a:solidFill>
            <a:srgbClr val="005DAA"/>
          </a:solidFill>
          <a:ln>
            <a:solidFill>
              <a:srgbClr val="4F81B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eaLnBrk="1" hangingPunct="1">
              <a:defRPr/>
            </a:pPr>
            <a:endParaRPr lang="en-US" altLang="en-US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48" r:id="rId2"/>
    <p:sldLayoutId id="2147483749" r:id="rId3"/>
    <p:sldLayoutId id="2147483750" r:id="rId4"/>
  </p:sldLayoutIdLst>
  <p:transition spd="slow">
    <p:split orient="vert"/>
  </p:transition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MS PGothic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>
            <a:extLst>
              <a:ext uri="{FF2B5EF4-FFF2-40B4-BE49-F238E27FC236}">
                <a16:creationId xmlns:a16="http://schemas.microsoft.com/office/drawing/2014/main" id="{A2ADE298-E419-02D8-D12B-656A8270531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Text Placeholder 2">
            <a:extLst>
              <a:ext uri="{FF2B5EF4-FFF2-40B4-BE49-F238E27FC236}">
                <a16:creationId xmlns:a16="http://schemas.microsoft.com/office/drawing/2014/main" id="{6C7FD702-BE94-9C32-02E2-025C05F1C52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AEE1F-0DE1-275A-3D17-463011B5EF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84F1EDF-32A7-4195-BF6A-FB300F87E9E8}" type="datetimeFigureOut">
              <a:rPr lang="en-US"/>
              <a:pPr>
                <a:defRPr/>
              </a:pPr>
              <a:t>5/1/26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E964AF-DF21-CF4F-4E34-AC2504B6DA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78597-7EF7-AF9E-0C1E-B0B426EF80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3D936AE-5FA2-420B-904E-41671281D5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</p:sldLayoutIdLst>
  <p:transition spd="slow">
    <p:split orient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0070C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0070C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0070C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0070C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0070C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>
            <a:extLst>
              <a:ext uri="{FF2B5EF4-FFF2-40B4-BE49-F238E27FC236}">
                <a16:creationId xmlns:a16="http://schemas.microsoft.com/office/drawing/2014/main" id="{4DE61396-03B0-1B6B-C3FF-53D005D9A51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Text Placeholder 2">
            <a:extLst>
              <a:ext uri="{FF2B5EF4-FFF2-40B4-BE49-F238E27FC236}">
                <a16:creationId xmlns:a16="http://schemas.microsoft.com/office/drawing/2014/main" id="{06EE17A4-4F48-8EBE-B685-BE166C0F205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31D754-F59D-FF46-5747-CC8E4A570D2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77FA3D1-D2BC-4222-A448-4295F51AD755}" type="datetimeFigureOut">
              <a:rPr lang="en-US"/>
              <a:pPr>
                <a:defRPr/>
              </a:pPr>
              <a:t>5/1/26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56A74A-9B09-C59C-BA28-2DDC5C539B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C1C601-1E6E-3DF8-E1A7-EC1C05D1796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0ACE367-56F7-4530-938A-B6570764C4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>
    <p:split orient="vert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FF0000"/>
          </a:solidFill>
          <a:latin typeface="+mn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00206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00206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00206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rgbClr val="00206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rgbClr val="00206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5DA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9BC6CF2-E605-C7C5-5885-0D502A377FE1}"/>
              </a:ext>
            </a:extLst>
          </p:cNvPr>
          <p:cNvSpPr/>
          <p:nvPr/>
        </p:nvSpPr>
        <p:spPr>
          <a:xfrm>
            <a:off x="0" y="3596941"/>
            <a:ext cx="9144000" cy="326105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3291047B-7FCB-45BC-90FB-09FED24436F3}"/>
              </a:ext>
            </a:extLst>
          </p:cNvPr>
          <p:cNvSpPr txBox="1">
            <a:spLocks/>
          </p:cNvSpPr>
          <p:nvPr/>
        </p:nvSpPr>
        <p:spPr bwMode="auto">
          <a:xfrm>
            <a:off x="-146907" y="4190709"/>
            <a:ext cx="9437814" cy="349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7621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176213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spcBef>
                <a:spcPct val="20000"/>
              </a:spcBef>
            </a:pPr>
            <a:r>
              <a:rPr lang="en-US" altLang="en-US" sz="2400" b="1" dirty="0">
                <a:solidFill>
                  <a:srgbClr val="005DAA"/>
                </a:solidFill>
                <a:latin typeface="Century Gothic" panose="020B0502020202020204" pitchFamily="34" charset="0"/>
              </a:rPr>
              <a:t>Rotary Club of Bagmati Kathmandu</a:t>
            </a:r>
          </a:p>
          <a:p>
            <a:pPr lvl="1" algn="ctr" eaLnBrk="1" hangingPunct="1">
              <a:spcBef>
                <a:spcPct val="20000"/>
              </a:spcBef>
            </a:pPr>
            <a:r>
              <a:rPr lang="en-US" altLang="en-US" sz="2400" dirty="0">
                <a:solidFill>
                  <a:srgbClr val="005DAA"/>
                </a:solidFill>
                <a:latin typeface="Century Gothic" panose="020B0502020202020204" pitchFamily="34" charset="0"/>
              </a:rPr>
              <a:t>President (2016-17)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altLang="en-US" sz="2400" b="1" dirty="0">
                <a:solidFill>
                  <a:srgbClr val="005DAA"/>
                </a:solidFill>
                <a:latin typeface="Century Gothic" panose="020B0502020202020204" pitchFamily="34" charset="0"/>
              </a:rPr>
              <a:t>RI District 3292	</a:t>
            </a:r>
          </a:p>
          <a:p>
            <a:pPr lvl="1" algn="ctr" eaLnBrk="1" hangingPunct="1">
              <a:spcBef>
                <a:spcPct val="20000"/>
              </a:spcBef>
            </a:pPr>
            <a:r>
              <a:rPr lang="en-US" altLang="en-US" sz="2400" dirty="0">
                <a:solidFill>
                  <a:srgbClr val="005DAA"/>
                </a:solidFill>
                <a:latin typeface="Century Gothic" panose="020B0502020202020204" pitchFamily="34" charset="0"/>
              </a:rPr>
              <a:t>Community Service Chair (2021-23) (2024-25)</a:t>
            </a:r>
          </a:p>
          <a:p>
            <a:pPr lvl="1" algn="ctr" eaLnBrk="1" hangingPunct="1">
              <a:spcBef>
                <a:spcPct val="20000"/>
              </a:spcBef>
            </a:pPr>
            <a:r>
              <a:rPr lang="en-US" altLang="en-US" sz="2400" dirty="0">
                <a:solidFill>
                  <a:srgbClr val="005DAA"/>
                </a:solidFill>
                <a:latin typeface="Century Gothic" panose="020B0502020202020204" pitchFamily="34" charset="0"/>
              </a:rPr>
              <a:t>District Learning Facilitating Committee, Co-Chair (2025-26)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622BDA-CCD3-3240-3ED3-6CFA506786B7}"/>
              </a:ext>
            </a:extLst>
          </p:cNvPr>
          <p:cNvSpPr txBox="1">
            <a:spLocks/>
          </p:cNvSpPr>
          <p:nvPr/>
        </p:nvSpPr>
        <p:spPr>
          <a:xfrm>
            <a:off x="177652" y="968324"/>
            <a:ext cx="6877050" cy="1535112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5000" b="1" spc="-150" dirty="0">
                <a:solidFill>
                  <a:srgbClr val="FFFFFF"/>
                </a:solidFill>
                <a:cs typeface="Arial Narrow Bold"/>
              </a:rPr>
              <a:t>Presidents-elect </a:t>
            </a:r>
            <a:br>
              <a:rPr lang="en-US" sz="5000" b="1" spc="-150" dirty="0">
                <a:solidFill>
                  <a:srgbClr val="FFFFFF"/>
                </a:solidFill>
                <a:cs typeface="Arial Narrow Bold"/>
              </a:rPr>
            </a:br>
            <a:r>
              <a:rPr lang="en-US" sz="5000" b="1" spc="-150" dirty="0">
                <a:solidFill>
                  <a:srgbClr val="FFFFFF"/>
                </a:solidFill>
                <a:cs typeface="Arial Narrow Bold"/>
              </a:rPr>
              <a:t>Learning Seminar</a:t>
            </a:r>
          </a:p>
        </p:txBody>
      </p:sp>
      <p:sp>
        <p:nvSpPr>
          <p:cNvPr id="5128" name="TextBox 4">
            <a:extLst>
              <a:ext uri="{FF2B5EF4-FFF2-40B4-BE49-F238E27FC236}">
                <a16:creationId xmlns:a16="http://schemas.microsoft.com/office/drawing/2014/main" id="{85B59EDD-2451-7547-4578-B43D6EB2D4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520654" y="470217"/>
            <a:ext cx="401487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1085850" indent="-3429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lvl="1" eaLnBrk="1" hangingPunct="1">
              <a:spcBef>
                <a:spcPct val="20000"/>
              </a:spcBef>
            </a:pPr>
            <a:r>
              <a:rPr lang="en-US" altLang="en-US" sz="2400" b="1" i="1" dirty="0">
                <a:solidFill>
                  <a:schemeClr val="bg1"/>
                </a:solidFill>
              </a:rPr>
              <a:t>“Service Above Self”</a:t>
            </a:r>
          </a:p>
        </p:txBody>
      </p:sp>
      <p:sp>
        <p:nvSpPr>
          <p:cNvPr id="5130" name="Title 1">
            <a:extLst>
              <a:ext uri="{FF2B5EF4-FFF2-40B4-BE49-F238E27FC236}">
                <a16:creationId xmlns:a16="http://schemas.microsoft.com/office/drawing/2014/main" id="{DF423A99-B3AA-5B4B-69F6-1B48C9EBC33A}"/>
              </a:ext>
            </a:extLst>
          </p:cNvPr>
          <p:cNvSpPr txBox="1">
            <a:spLocks/>
          </p:cNvSpPr>
          <p:nvPr/>
        </p:nvSpPr>
        <p:spPr bwMode="auto">
          <a:xfrm>
            <a:off x="2182909" y="3734022"/>
            <a:ext cx="5551487" cy="87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en-US" sz="4500" dirty="0">
                <a:solidFill>
                  <a:srgbClr val="005DAA"/>
                </a:solidFill>
                <a:latin typeface="Century Gothic" panose="020B0502020202020204" pitchFamily="34" charset="0"/>
              </a:rPr>
              <a:t>Rtn. Rama Kandel</a:t>
            </a:r>
          </a:p>
        </p:txBody>
      </p:sp>
      <p:pic>
        <p:nvPicPr>
          <p:cNvPr id="5131" name="Picture 7">
            <a:extLst>
              <a:ext uri="{FF2B5EF4-FFF2-40B4-BE49-F238E27FC236}">
                <a16:creationId xmlns:a16="http://schemas.microsoft.com/office/drawing/2014/main" id="{AB3C66DF-3C79-72CC-B162-749A8E4EDB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563" y="2767013"/>
            <a:ext cx="1319757" cy="133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2" name="TextBox 4">
            <a:extLst>
              <a:ext uri="{FF2B5EF4-FFF2-40B4-BE49-F238E27FC236}">
                <a16:creationId xmlns:a16="http://schemas.microsoft.com/office/drawing/2014/main" id="{2AB4BCF8-AAE5-1994-DF80-DC72775F27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85738" y="6434138"/>
            <a:ext cx="8658226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1085850" indent="-3429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lvl="1" algn="ctr" eaLnBrk="1" hangingPunct="1">
              <a:spcBef>
                <a:spcPct val="20000"/>
              </a:spcBef>
            </a:pPr>
            <a:r>
              <a:rPr lang="en-US" altLang="en-US" sz="2000" b="1">
                <a:solidFill>
                  <a:srgbClr val="005DAA"/>
                </a:solidFill>
              </a:rPr>
              <a:t>9851081934| neparunihon@gmail.com</a:t>
            </a:r>
          </a:p>
          <a:p>
            <a:pPr algn="ctr"/>
            <a:endParaRPr lang="en-US" altLang="en-US" sz="2000" b="1">
              <a:solidFill>
                <a:srgbClr val="005DAA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9F49B1B-89C5-CBE4-4785-1B586716AD1F}"/>
              </a:ext>
            </a:extLst>
          </p:cNvPr>
          <p:cNvSpPr txBox="1">
            <a:spLocks/>
          </p:cNvSpPr>
          <p:nvPr/>
        </p:nvSpPr>
        <p:spPr bwMode="auto">
          <a:xfrm>
            <a:off x="199490" y="2133804"/>
            <a:ext cx="4453273" cy="86598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en-US" sz="2400" dirty="0" err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Bhairahawa</a:t>
            </a:r>
            <a:r>
              <a:rPr lang="en-US" altLang="en-US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, Nepal May 1-2, 2026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DFE5F50-4822-3AF2-EB79-04FAE23B8C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945" y="-373308"/>
            <a:ext cx="4095750" cy="222080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301332A-8F16-77B2-736E-27903E81E1D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2498" y="376218"/>
            <a:ext cx="896844" cy="896844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3438F-DA93-3207-99B3-AD672C6B8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04A728B-5100-EF31-26BA-C6B711FBFD82}"/>
              </a:ext>
            </a:extLst>
          </p:cNvPr>
          <p:cNvSpPr txBox="1"/>
          <p:nvPr/>
        </p:nvSpPr>
        <p:spPr>
          <a:xfrm>
            <a:off x="407189" y="134268"/>
            <a:ext cx="53221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000" b="1" dirty="0">
                <a:solidFill>
                  <a:schemeClr val="bg1"/>
                </a:solidFill>
                <a:latin typeface="Arial Black" panose="020B0A04020102020204" pitchFamily="34" charset="0"/>
                <a:cs typeface="Arial" charset="0"/>
              </a:rPr>
              <a:t>ROLE OF</a:t>
            </a:r>
          </a:p>
          <a:p>
            <a:pPr>
              <a:defRPr/>
            </a:pPr>
            <a:r>
              <a:rPr lang="en-US" sz="3000" b="1" dirty="0">
                <a:solidFill>
                  <a:schemeClr val="bg1"/>
                </a:solidFill>
                <a:latin typeface="Arial Black" panose="020B0A04020102020204" pitchFamily="34" charset="0"/>
                <a:cs typeface="Arial" charset="0"/>
              </a:rPr>
              <a:t>CLUB PRESIDENT</a:t>
            </a:r>
            <a:endParaRPr lang="en-US" sz="30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67474D-027C-4B35-40CB-913C219E77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4883" y="2299368"/>
            <a:ext cx="6823276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09588" indent="-509588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with the BoD regularly</a:t>
            </a:r>
          </a:p>
          <a:p>
            <a:pPr marL="509588" indent="-509588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meeting quality</a:t>
            </a:r>
          </a:p>
          <a:p>
            <a:pPr marL="509588" indent="-509588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Delegate responsibilities</a:t>
            </a:r>
          </a:p>
          <a:p>
            <a:pPr marL="509588" indent="-509588">
              <a:buFont typeface="Wingdings" panose="05000000000000000000" pitchFamily="2" charset="2"/>
              <a:buChar char="v"/>
            </a:pPr>
            <a:r>
              <a:rPr lang="en-US" sz="36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on member satisfaction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6743" y="78172"/>
            <a:ext cx="2438477" cy="1148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567616"/>
      </p:ext>
    </p:extLst>
  </p:cSld>
  <p:clrMapOvr>
    <a:masterClrMapping/>
  </p:clrMapOvr>
  <p:transition spd="slow">
    <p:split orient="vert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A10557B-B015-0669-C095-B9A5832B318B}"/>
              </a:ext>
            </a:extLst>
          </p:cNvPr>
          <p:cNvSpPr txBox="1"/>
          <p:nvPr/>
        </p:nvSpPr>
        <p:spPr>
          <a:xfrm>
            <a:off x="152549" y="-272389"/>
            <a:ext cx="532213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endParaRPr lang="en-US" sz="3200" b="1" dirty="0">
              <a:solidFill>
                <a:srgbClr val="F7A81B"/>
              </a:solidFill>
              <a:latin typeface="Arial Black" panose="020B0A04020102020204" pitchFamily="34" charset="0"/>
              <a:cs typeface="Arial" charset="0"/>
            </a:endParaRPr>
          </a:p>
          <a:p>
            <a:pPr>
              <a:defRPr/>
            </a:pPr>
            <a:r>
              <a:rPr lang="en-US" sz="3200" b="1" dirty="0">
                <a:solidFill>
                  <a:srgbClr val="F7A81B"/>
                </a:solidFill>
                <a:latin typeface="Arial Black" panose="020B0A04020102020204" pitchFamily="34" charset="0"/>
                <a:cs typeface="Arial" charset="0"/>
              </a:rPr>
              <a:t>TAKE AWAY</a:t>
            </a:r>
          </a:p>
          <a:p>
            <a:endParaRPr lang="en-US" sz="3200" dirty="0">
              <a:solidFill>
                <a:srgbClr val="F7A81B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A7B0F9AE-BF42-96DF-CB1E-BC2DA8131CAF}"/>
              </a:ext>
            </a:extLst>
          </p:cNvPr>
          <p:cNvSpPr/>
          <p:nvPr/>
        </p:nvSpPr>
        <p:spPr>
          <a:xfrm>
            <a:off x="786017" y="1643604"/>
            <a:ext cx="7999168" cy="4352081"/>
          </a:xfrm>
          <a:prstGeom prst="ellipse">
            <a:avLst/>
          </a:prstGeom>
          <a:solidFill>
            <a:srgbClr val="005DAA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br>
              <a:rPr lang="en-US" sz="3500" b="1" spc="-150" dirty="0">
                <a:solidFill>
                  <a:schemeClr val="bg1"/>
                </a:solidFill>
                <a:latin typeface="Arial Black" panose="020B0A04020102020204" pitchFamily="34" charset="0"/>
                <a:cs typeface="Arial Narrow Bold"/>
              </a:rPr>
            </a:br>
            <a:r>
              <a:rPr lang="en-US" sz="3500" dirty="0">
                <a:solidFill>
                  <a:schemeClr val="bg1"/>
                </a:solidFill>
                <a:latin typeface="Arial Black" panose="020B0A04020102020204" pitchFamily="34" charset="0"/>
              </a:rPr>
              <a:t>What change will you bring to your club meetings?</a:t>
            </a:r>
            <a:br>
              <a:rPr lang="en-US" sz="3500" dirty="0">
                <a:solidFill>
                  <a:schemeClr val="bg1"/>
                </a:solidFill>
                <a:latin typeface="Arial Black" panose="020B0A04020102020204" pitchFamily="34" charset="0"/>
              </a:rPr>
            </a:br>
            <a:endParaRPr lang="en-US" sz="35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6743" y="78172"/>
            <a:ext cx="2438477" cy="1148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4679262"/>
      </p:ext>
    </p:extLst>
  </p:cSld>
  <p:clrMapOvr>
    <a:masterClrMapping/>
  </p:clrMapOvr>
  <p:transition spd="slow">
    <p:split orient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E1DD9F-7F60-CBC6-0534-77EBA3A292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F8DBA1A-52FA-BB3F-C919-029EA8C49C4D}"/>
              </a:ext>
            </a:extLst>
          </p:cNvPr>
          <p:cNvSpPr/>
          <p:nvPr/>
        </p:nvSpPr>
        <p:spPr>
          <a:xfrm>
            <a:off x="0" y="144684"/>
            <a:ext cx="9144000" cy="111938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C7D7ED9-9226-08D8-90F5-8B2BDF2C9939}"/>
              </a:ext>
            </a:extLst>
          </p:cNvPr>
          <p:cNvSpPr txBox="1">
            <a:spLocks/>
          </p:cNvSpPr>
          <p:nvPr/>
        </p:nvSpPr>
        <p:spPr bwMode="auto">
          <a:xfrm>
            <a:off x="220663" y="1519238"/>
            <a:ext cx="8732837" cy="430847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marL="342900" indent="-342900" eaLnBrk="1" hangingPunct="1">
              <a:spcBef>
                <a:spcPct val="20000"/>
              </a:spcBef>
              <a:buFont typeface="Arial" panose="020B0604020202020204" pitchFamily="34" charset="0"/>
              <a:buChar char="•"/>
              <a:defRPr/>
            </a:pPr>
            <a:endParaRPr lang="en-US" altLang="en-US" sz="3600" dirty="0">
              <a:latin typeface="+mn-lt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A3C11A1-0BA8-734A-9CF1-1A8ABD288DA8}"/>
              </a:ext>
            </a:extLst>
          </p:cNvPr>
          <p:cNvSpPr txBox="1">
            <a:spLocks/>
          </p:cNvSpPr>
          <p:nvPr/>
        </p:nvSpPr>
        <p:spPr bwMode="auto">
          <a:xfrm>
            <a:off x="199073" y="1507663"/>
            <a:ext cx="8764587" cy="5194078"/>
          </a:xfrm>
          <a:prstGeom prst="rect">
            <a:avLst/>
          </a:prstGeom>
          <a:solidFill>
            <a:srgbClr val="005DAA"/>
          </a:solidFill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eaLnBrk="1" hangingPunct="1">
              <a:lnSpc>
                <a:spcPct val="150000"/>
              </a:lnSpc>
              <a:defRPr/>
            </a:pPr>
            <a:br>
              <a:rPr lang="en-US" altLang="en-US" sz="6000" dirty="0">
                <a:solidFill>
                  <a:schemeClr val="bg1"/>
                </a:solidFill>
                <a:latin typeface="Bodoni MT Black" panose="02070A03080606020203" pitchFamily="18" charset="0"/>
              </a:rPr>
            </a:br>
            <a:r>
              <a:rPr lang="en-US" altLang="en-US" sz="6000" dirty="0">
                <a:solidFill>
                  <a:schemeClr val="bg1"/>
                </a:solidFill>
                <a:latin typeface="Bodoni MT Black" panose="02070A03080606020203" pitchFamily="18" charset="0"/>
              </a:rPr>
              <a:t>Thank You </a:t>
            </a:r>
          </a:p>
        </p:txBody>
      </p:sp>
      <p:sp>
        <p:nvSpPr>
          <p:cNvPr id="7175" name="TextBox 4">
            <a:extLst>
              <a:ext uri="{FF2B5EF4-FFF2-40B4-BE49-F238E27FC236}">
                <a16:creationId xmlns:a16="http://schemas.microsoft.com/office/drawing/2014/main" id="{604B601C-AA9C-68E2-0100-D5AEF2ECFC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2038" y="411163"/>
            <a:ext cx="4856162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1085850" indent="-3429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lvl="1" eaLnBrk="1" hangingPunct="1">
              <a:spcBef>
                <a:spcPct val="20000"/>
              </a:spcBef>
            </a:pPr>
            <a:r>
              <a:rPr lang="en-US" altLang="en-US" sz="3000" b="1" i="1" dirty="0">
                <a:solidFill>
                  <a:srgbClr val="005DAA"/>
                </a:solidFill>
              </a:rPr>
              <a:t>“Service Above Self”</a:t>
            </a:r>
          </a:p>
        </p:txBody>
      </p:sp>
      <p:pic>
        <p:nvPicPr>
          <p:cNvPr id="7176" name="Picture 5">
            <a:extLst>
              <a:ext uri="{FF2B5EF4-FFF2-40B4-BE49-F238E27FC236}">
                <a16:creationId xmlns:a16="http://schemas.microsoft.com/office/drawing/2014/main" id="{F0EC58D2-7C13-2592-5C41-2BDFFC9D54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0759" y="-55340"/>
            <a:ext cx="3308350" cy="137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4">
            <a:extLst>
              <a:ext uri="{FF2B5EF4-FFF2-40B4-BE49-F238E27FC236}">
                <a16:creationId xmlns:a16="http://schemas.microsoft.com/office/drawing/2014/main" id="{94C3DBDA-DC29-E71E-0164-7B2388E0BD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68" y="5639712"/>
            <a:ext cx="9121776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marL="0" lvl="1" algn="ctr" eaLnBrk="1" hangingPunct="1">
              <a:spcBef>
                <a:spcPts val="0"/>
              </a:spcBef>
            </a:pPr>
            <a:r>
              <a:rPr lang="en-US" altLang="en-US" sz="3000" b="1" dirty="0" err="1">
                <a:solidFill>
                  <a:schemeClr val="bg1"/>
                </a:solidFill>
              </a:rPr>
              <a:t>Rtn</a:t>
            </a:r>
            <a:r>
              <a:rPr lang="en-US" altLang="en-US" sz="3000" b="1" dirty="0">
                <a:solidFill>
                  <a:schemeClr val="bg1"/>
                </a:solidFill>
              </a:rPr>
              <a:t>. Rama Kandel</a:t>
            </a:r>
          </a:p>
          <a:p>
            <a:pPr marL="0" lvl="1" algn="ctr" eaLnBrk="1" hangingPunct="1">
              <a:spcBef>
                <a:spcPts val="0"/>
              </a:spcBef>
            </a:pPr>
            <a:r>
              <a:rPr lang="en-US" altLang="en-US" sz="3000" b="1" dirty="0">
                <a:solidFill>
                  <a:schemeClr val="bg1"/>
                </a:solidFill>
              </a:rPr>
              <a:t>9851081934| neparunihon@gmail.com</a:t>
            </a:r>
          </a:p>
          <a:p>
            <a:pPr algn="ctr"/>
            <a:endParaRPr lang="en-US" altLang="en-US" sz="3000" b="1" dirty="0">
              <a:solidFill>
                <a:schemeClr val="bg1"/>
              </a:solidFill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E710311-0E98-F2A6-0BFD-53F09E91C2F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10090"/>
          <a:stretch/>
        </p:blipFill>
        <p:spPr>
          <a:xfrm>
            <a:off x="3811297" y="4156597"/>
            <a:ext cx="1521406" cy="1477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539082"/>
      </p:ext>
    </p:extLst>
  </p:cSld>
  <p:clrMapOvr>
    <a:masterClrMapping/>
  </p:clrMapOvr>
  <p:transition spd="slow">
    <p:split orient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016C743-BA88-C507-418F-A84C045E05A7}"/>
              </a:ext>
            </a:extLst>
          </p:cNvPr>
          <p:cNvSpPr txBox="1"/>
          <p:nvPr/>
        </p:nvSpPr>
        <p:spPr>
          <a:xfrm>
            <a:off x="407192" y="280257"/>
            <a:ext cx="53221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chemeClr val="bg1"/>
                </a:solidFill>
                <a:latin typeface="Arial Black" panose="020B0A04020102020204" pitchFamily="34" charset="0"/>
                <a:cs typeface="Arial" charset="0"/>
              </a:rPr>
              <a:t>Managing Clubs</a:t>
            </a:r>
            <a:endParaRPr lang="en-US" sz="3200" b="1" spc="-150" dirty="0">
              <a:solidFill>
                <a:schemeClr val="bg1"/>
              </a:solidFill>
              <a:latin typeface="Arial Black" panose="020B0A04020102020204" pitchFamily="34" charset="0"/>
              <a:cs typeface="Arial Narrow Bold"/>
            </a:endParaRP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1777BB02-E03B-3EED-CA1D-C8F6C70C8AD0}"/>
              </a:ext>
            </a:extLst>
          </p:cNvPr>
          <p:cNvSpPr/>
          <p:nvPr/>
        </p:nvSpPr>
        <p:spPr>
          <a:xfrm>
            <a:off x="659754" y="1583421"/>
            <a:ext cx="7998107" cy="1020880"/>
          </a:xfrm>
          <a:prstGeom prst="wedgeRectCallout">
            <a:avLst/>
          </a:prstGeom>
          <a:solidFill>
            <a:srgbClr val="F7A81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5DAA"/>
                </a:solidFill>
                <a:latin typeface="Arial Black" panose="020B0A04020102020204" pitchFamily="34" charset="0"/>
              </a:rPr>
              <a:t>Meetings</a:t>
            </a:r>
          </a:p>
        </p:txBody>
      </p:sp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1136F7FA-F0EE-733A-0108-1887D4F31507}"/>
              </a:ext>
            </a:extLst>
          </p:cNvPr>
          <p:cNvSpPr/>
          <p:nvPr/>
        </p:nvSpPr>
        <p:spPr>
          <a:xfrm>
            <a:off x="659754" y="2842013"/>
            <a:ext cx="7998107" cy="1020880"/>
          </a:xfrm>
          <a:prstGeom prst="wedgeRectCallout">
            <a:avLst/>
          </a:prstGeom>
          <a:solidFill>
            <a:srgbClr val="F7A81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5DAA"/>
                </a:solidFill>
                <a:latin typeface="Arial Black" panose="020B0A04020102020204" pitchFamily="34" charset="0"/>
              </a:rPr>
              <a:t>Reporting Schedule</a:t>
            </a:r>
          </a:p>
        </p:txBody>
      </p:sp>
      <p:sp>
        <p:nvSpPr>
          <p:cNvPr id="10" name="Speech Bubble: Rectangle 9">
            <a:extLst>
              <a:ext uri="{FF2B5EF4-FFF2-40B4-BE49-F238E27FC236}">
                <a16:creationId xmlns:a16="http://schemas.microsoft.com/office/drawing/2014/main" id="{D19D125B-63F2-DEE8-1B36-326C11CB619B}"/>
              </a:ext>
            </a:extLst>
          </p:cNvPr>
          <p:cNvSpPr/>
          <p:nvPr/>
        </p:nvSpPr>
        <p:spPr>
          <a:xfrm>
            <a:off x="659754" y="4100605"/>
            <a:ext cx="7998107" cy="1020880"/>
          </a:xfrm>
          <a:prstGeom prst="wedgeRectCallout">
            <a:avLst/>
          </a:prstGeom>
          <a:solidFill>
            <a:srgbClr val="F7A81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5DAA"/>
                </a:solidFill>
                <a:latin typeface="Arial Black" panose="020B0A04020102020204" pitchFamily="34" charset="0"/>
              </a:rPr>
              <a:t>Dues (Club, District, Magazine &amp; RI)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6743" y="78172"/>
            <a:ext cx="2438477" cy="1148751"/>
          </a:xfrm>
          <a:prstGeom prst="rect">
            <a:avLst/>
          </a:prstGeom>
        </p:spPr>
      </p:pic>
      <p:sp>
        <p:nvSpPr>
          <p:cNvPr id="2" name="Speech Bubble: Rectangle 9">
            <a:extLst>
              <a:ext uri="{FF2B5EF4-FFF2-40B4-BE49-F238E27FC236}">
                <a16:creationId xmlns:a16="http://schemas.microsoft.com/office/drawing/2014/main" id="{FE2027B4-AAA6-35E3-30F9-3A82E1CDE30C}"/>
              </a:ext>
            </a:extLst>
          </p:cNvPr>
          <p:cNvSpPr/>
          <p:nvPr/>
        </p:nvSpPr>
        <p:spPr>
          <a:xfrm>
            <a:off x="641931" y="5404989"/>
            <a:ext cx="7998107" cy="1020880"/>
          </a:xfrm>
          <a:prstGeom prst="wedgeRectCallout">
            <a:avLst/>
          </a:prstGeom>
          <a:solidFill>
            <a:srgbClr val="F7A81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5DAA"/>
                </a:solidFill>
                <a:latin typeface="Arial Black" panose="020B0A04020102020204" pitchFamily="34" charset="0"/>
              </a:rPr>
              <a:t>Governance </a:t>
            </a:r>
          </a:p>
        </p:txBody>
      </p:sp>
    </p:spTree>
    <p:extLst>
      <p:ext uri="{BB962C8B-B14F-4D97-AF65-F5344CB8AC3E}">
        <p14:creationId xmlns:p14="http://schemas.microsoft.com/office/powerpoint/2010/main" val="340120467"/>
      </p:ext>
    </p:extLst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2C4659-4856-E714-E9BD-A269F64E20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49B4615-92A1-461B-3E1E-4B53C071CF9A}"/>
              </a:ext>
            </a:extLst>
          </p:cNvPr>
          <p:cNvSpPr txBox="1"/>
          <p:nvPr/>
        </p:nvSpPr>
        <p:spPr>
          <a:xfrm>
            <a:off x="152549" y="149705"/>
            <a:ext cx="532213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chemeClr val="bg1"/>
                </a:solidFill>
                <a:latin typeface="Arial Black" panose="020B0A04020102020204" pitchFamily="34" charset="0"/>
                <a:cs typeface="Arial" charset="0"/>
              </a:rPr>
              <a:t>MEETINGS IN</a:t>
            </a:r>
          </a:p>
          <a:p>
            <a:pPr>
              <a:defRPr/>
            </a:pPr>
            <a:r>
              <a:rPr lang="en-US" sz="3200" b="1" dirty="0">
                <a:solidFill>
                  <a:schemeClr val="bg1"/>
                </a:solidFill>
                <a:latin typeface="Arial Black" panose="020B0A04020102020204" pitchFamily="34" charset="0"/>
                <a:cs typeface="Arial" charset="0"/>
              </a:rPr>
              <a:t>ROTARY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7" name="Arrow: Pentagon 6">
            <a:extLst>
              <a:ext uri="{FF2B5EF4-FFF2-40B4-BE49-F238E27FC236}">
                <a16:creationId xmlns:a16="http://schemas.microsoft.com/office/drawing/2014/main" id="{29A73A48-D406-0DC8-E414-D1DC10A9EB3B}"/>
              </a:ext>
            </a:extLst>
          </p:cNvPr>
          <p:cNvSpPr/>
          <p:nvPr/>
        </p:nvSpPr>
        <p:spPr>
          <a:xfrm>
            <a:off x="902685" y="1855386"/>
            <a:ext cx="5208748" cy="806789"/>
          </a:xfrm>
          <a:prstGeom prst="homePlate">
            <a:avLst/>
          </a:prstGeom>
          <a:solidFill>
            <a:srgbClr val="F7A81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rgbClr val="005DAA"/>
                </a:solidFill>
                <a:latin typeface="Arial Black" panose="020B0A04020102020204" pitchFamily="34" charset="0"/>
              </a:rPr>
              <a:t>Regular Weekly Meeting</a:t>
            </a:r>
          </a:p>
        </p:txBody>
      </p:sp>
      <p:sp>
        <p:nvSpPr>
          <p:cNvPr id="11" name="Arrow: Pentagon 10">
            <a:extLst>
              <a:ext uri="{FF2B5EF4-FFF2-40B4-BE49-F238E27FC236}">
                <a16:creationId xmlns:a16="http://schemas.microsoft.com/office/drawing/2014/main" id="{807F9C97-8D13-E448-4265-14A889F76D94}"/>
              </a:ext>
            </a:extLst>
          </p:cNvPr>
          <p:cNvSpPr/>
          <p:nvPr/>
        </p:nvSpPr>
        <p:spPr>
          <a:xfrm>
            <a:off x="2546356" y="3637236"/>
            <a:ext cx="4757267" cy="806789"/>
          </a:xfrm>
          <a:prstGeom prst="homePlate">
            <a:avLst/>
          </a:prstGeom>
          <a:solidFill>
            <a:srgbClr val="F7A81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2800" dirty="0">
                <a:solidFill>
                  <a:srgbClr val="005DAA"/>
                </a:solidFill>
                <a:latin typeface="Arial Black" panose="020B0A04020102020204" pitchFamily="34" charset="0"/>
              </a:rPr>
              <a:t>Club Assembly</a:t>
            </a:r>
          </a:p>
        </p:txBody>
      </p:sp>
      <p:sp>
        <p:nvSpPr>
          <p:cNvPr id="12" name="Arrow: Pentagon 11">
            <a:extLst>
              <a:ext uri="{FF2B5EF4-FFF2-40B4-BE49-F238E27FC236}">
                <a16:creationId xmlns:a16="http://schemas.microsoft.com/office/drawing/2014/main" id="{C110D19F-7F8A-8AC9-8F12-283B8A7D8C16}"/>
              </a:ext>
            </a:extLst>
          </p:cNvPr>
          <p:cNvSpPr/>
          <p:nvPr/>
        </p:nvSpPr>
        <p:spPr>
          <a:xfrm>
            <a:off x="1686057" y="2752989"/>
            <a:ext cx="4992535" cy="806789"/>
          </a:xfrm>
          <a:prstGeom prst="homePlate">
            <a:avLst/>
          </a:prstGeom>
          <a:solidFill>
            <a:srgbClr val="F7A81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2800" dirty="0">
                <a:solidFill>
                  <a:srgbClr val="005DAA"/>
                </a:solidFill>
                <a:latin typeface="Arial Black" panose="020B0A04020102020204" pitchFamily="34" charset="0"/>
              </a:rPr>
              <a:t>Board of Directors Meeting</a:t>
            </a:r>
          </a:p>
        </p:txBody>
      </p:sp>
      <p:sp>
        <p:nvSpPr>
          <p:cNvPr id="13" name="Arrow: Pentagon 12">
            <a:extLst>
              <a:ext uri="{FF2B5EF4-FFF2-40B4-BE49-F238E27FC236}">
                <a16:creationId xmlns:a16="http://schemas.microsoft.com/office/drawing/2014/main" id="{6B0387B3-BC2B-F844-078E-1A5B945E7273}"/>
              </a:ext>
            </a:extLst>
          </p:cNvPr>
          <p:cNvSpPr/>
          <p:nvPr/>
        </p:nvSpPr>
        <p:spPr>
          <a:xfrm>
            <a:off x="3217691" y="4550874"/>
            <a:ext cx="5162380" cy="806789"/>
          </a:xfrm>
          <a:prstGeom prst="homePlate">
            <a:avLst/>
          </a:prstGeom>
          <a:solidFill>
            <a:srgbClr val="F7A81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2800" dirty="0">
                <a:solidFill>
                  <a:srgbClr val="005DAA"/>
                </a:solidFill>
                <a:latin typeface="Arial Black" panose="020B0A04020102020204" pitchFamily="34" charset="0"/>
              </a:rPr>
              <a:t>Club Committee Meetings</a:t>
            </a:r>
          </a:p>
        </p:txBody>
      </p:sp>
      <p:sp>
        <p:nvSpPr>
          <p:cNvPr id="14" name="Arrow: Pentagon 13">
            <a:extLst>
              <a:ext uri="{FF2B5EF4-FFF2-40B4-BE49-F238E27FC236}">
                <a16:creationId xmlns:a16="http://schemas.microsoft.com/office/drawing/2014/main" id="{79D32079-EA37-5F11-0CA2-4B7B873E54A8}"/>
              </a:ext>
            </a:extLst>
          </p:cNvPr>
          <p:cNvSpPr/>
          <p:nvPr/>
        </p:nvSpPr>
        <p:spPr>
          <a:xfrm>
            <a:off x="3993194" y="5472520"/>
            <a:ext cx="4757267" cy="806789"/>
          </a:xfrm>
          <a:prstGeom prst="homePlate">
            <a:avLst/>
          </a:prstGeom>
          <a:solidFill>
            <a:srgbClr val="F7A81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2800" dirty="0">
                <a:solidFill>
                  <a:srgbClr val="005DAA"/>
                </a:solidFill>
                <a:latin typeface="Arial Black" panose="020B0A04020102020204" pitchFamily="34" charset="0"/>
              </a:rPr>
              <a:t>Annual General Meeting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6743" y="78172"/>
            <a:ext cx="2438477" cy="1148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4214455"/>
      </p:ext>
    </p:extLst>
  </p:cSld>
  <p:clrMapOvr>
    <a:masterClrMapping/>
  </p:clrMapOvr>
  <p:transition spd="slow">
    <p:split orient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016C743-BA88-C507-418F-A84C045E05A7}"/>
              </a:ext>
            </a:extLst>
          </p:cNvPr>
          <p:cNvSpPr txBox="1"/>
          <p:nvPr/>
        </p:nvSpPr>
        <p:spPr>
          <a:xfrm>
            <a:off x="407192" y="280257"/>
            <a:ext cx="532213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chemeClr val="bg1"/>
                </a:solidFill>
                <a:latin typeface="Arial Black" panose="020B0A04020102020204" pitchFamily="34" charset="0"/>
                <a:cs typeface="Arial" charset="0"/>
              </a:rPr>
              <a:t>LET’S SHARE</a:t>
            </a:r>
            <a:endParaRPr lang="en-US" sz="3200" b="1" spc="-150" dirty="0">
              <a:solidFill>
                <a:schemeClr val="bg1"/>
              </a:solidFill>
              <a:latin typeface="Arial Black" panose="020B0A04020102020204" pitchFamily="34" charset="0"/>
              <a:cs typeface="Arial Narrow Bold"/>
            </a:endParaRP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1777BB02-E03B-3EED-CA1D-C8F6C70C8AD0}"/>
              </a:ext>
            </a:extLst>
          </p:cNvPr>
          <p:cNvSpPr/>
          <p:nvPr/>
        </p:nvSpPr>
        <p:spPr>
          <a:xfrm>
            <a:off x="659757" y="1724627"/>
            <a:ext cx="7998107" cy="1020880"/>
          </a:xfrm>
          <a:prstGeom prst="wedgeRectCallout">
            <a:avLst/>
          </a:prstGeom>
          <a:solidFill>
            <a:srgbClr val="F7A81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5DAA"/>
                </a:solidFill>
                <a:latin typeface="Arial Black" panose="020B0A04020102020204" pitchFamily="34" charset="0"/>
              </a:rPr>
              <a:t>What types of meetings have you attended?</a:t>
            </a:r>
          </a:p>
        </p:txBody>
      </p:sp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1136F7FA-F0EE-733A-0108-1887D4F31507}"/>
              </a:ext>
            </a:extLst>
          </p:cNvPr>
          <p:cNvSpPr/>
          <p:nvPr/>
        </p:nvSpPr>
        <p:spPr>
          <a:xfrm>
            <a:off x="659756" y="3232819"/>
            <a:ext cx="7998107" cy="1020880"/>
          </a:xfrm>
          <a:prstGeom prst="wedgeRectCallout">
            <a:avLst/>
          </a:prstGeom>
          <a:solidFill>
            <a:srgbClr val="F7A81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5DAA"/>
                </a:solidFill>
                <a:latin typeface="Arial Black" panose="020B0A04020102020204" pitchFamily="34" charset="0"/>
              </a:rPr>
              <a:t>What do you dislike the most?</a:t>
            </a:r>
          </a:p>
        </p:txBody>
      </p:sp>
      <p:sp>
        <p:nvSpPr>
          <p:cNvPr id="10" name="Speech Bubble: Rectangle 9">
            <a:extLst>
              <a:ext uri="{FF2B5EF4-FFF2-40B4-BE49-F238E27FC236}">
                <a16:creationId xmlns:a16="http://schemas.microsoft.com/office/drawing/2014/main" id="{D19D125B-63F2-DEE8-1B36-326C11CB619B}"/>
              </a:ext>
            </a:extLst>
          </p:cNvPr>
          <p:cNvSpPr/>
          <p:nvPr/>
        </p:nvSpPr>
        <p:spPr>
          <a:xfrm>
            <a:off x="659757" y="4755270"/>
            <a:ext cx="7998107" cy="1020880"/>
          </a:xfrm>
          <a:prstGeom prst="wedgeRectCallout">
            <a:avLst/>
          </a:prstGeom>
          <a:solidFill>
            <a:srgbClr val="F7A81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5DAA"/>
                </a:solidFill>
                <a:latin typeface="Arial Black" panose="020B0A04020102020204" pitchFamily="34" charset="0"/>
              </a:rPr>
              <a:t>What’s your dream meeting like?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6743" y="78172"/>
            <a:ext cx="2438477" cy="1148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251896"/>
      </p:ext>
    </p:extLst>
  </p:cSld>
  <p:clrMapOvr>
    <a:masterClrMapping/>
  </p:clrMapOvr>
  <p:transition spd="slow">
    <p:split orient="vert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016C743-BA88-C507-418F-A84C045E05A7}"/>
              </a:ext>
            </a:extLst>
          </p:cNvPr>
          <p:cNvSpPr txBox="1"/>
          <p:nvPr/>
        </p:nvSpPr>
        <p:spPr>
          <a:xfrm>
            <a:off x="407192" y="280257"/>
            <a:ext cx="5322137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chemeClr val="bg1"/>
                </a:solidFill>
                <a:latin typeface="Arial Black" panose="020B0A04020102020204" pitchFamily="34" charset="0"/>
                <a:cs typeface="Arial" charset="0"/>
              </a:rPr>
              <a:t>DO YOU AGREE?</a:t>
            </a:r>
            <a:endParaRPr lang="en-US" sz="3200" b="1" spc="-150" dirty="0">
              <a:solidFill>
                <a:schemeClr val="bg1"/>
              </a:solidFill>
              <a:latin typeface="Arial Black" panose="020B0A04020102020204" pitchFamily="34" charset="0"/>
              <a:cs typeface="Arial Narrow Bold"/>
            </a:endParaRP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1777BB02-E03B-3EED-CA1D-C8F6C70C8AD0}"/>
              </a:ext>
            </a:extLst>
          </p:cNvPr>
          <p:cNvSpPr/>
          <p:nvPr/>
        </p:nvSpPr>
        <p:spPr>
          <a:xfrm>
            <a:off x="659757" y="1724627"/>
            <a:ext cx="7998107" cy="1020880"/>
          </a:xfrm>
          <a:prstGeom prst="wedgeRectCallout">
            <a:avLst/>
          </a:prstGeom>
          <a:solidFill>
            <a:srgbClr val="F7A81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5DAA"/>
                </a:solidFill>
                <a:latin typeface="Arial Black" panose="020B0A04020102020204" pitchFamily="34" charset="0"/>
              </a:rPr>
              <a:t>Meetings shape member experience.</a:t>
            </a:r>
          </a:p>
        </p:txBody>
      </p:sp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1136F7FA-F0EE-733A-0108-1887D4F31507}"/>
              </a:ext>
            </a:extLst>
          </p:cNvPr>
          <p:cNvSpPr/>
          <p:nvPr/>
        </p:nvSpPr>
        <p:spPr>
          <a:xfrm>
            <a:off x="659756" y="3232819"/>
            <a:ext cx="7998107" cy="1020880"/>
          </a:xfrm>
          <a:prstGeom prst="wedgeRectCallout">
            <a:avLst/>
          </a:prstGeom>
          <a:solidFill>
            <a:srgbClr val="F7A81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5DAA"/>
                </a:solidFill>
                <a:latin typeface="Arial Black" panose="020B0A04020102020204" pitchFamily="34" charset="0"/>
              </a:rPr>
              <a:t>Poor meetings reduce attendance.</a:t>
            </a:r>
          </a:p>
        </p:txBody>
      </p:sp>
      <p:sp>
        <p:nvSpPr>
          <p:cNvPr id="10" name="Speech Bubble: Rectangle 9">
            <a:extLst>
              <a:ext uri="{FF2B5EF4-FFF2-40B4-BE49-F238E27FC236}">
                <a16:creationId xmlns:a16="http://schemas.microsoft.com/office/drawing/2014/main" id="{D19D125B-63F2-DEE8-1B36-326C11CB619B}"/>
              </a:ext>
            </a:extLst>
          </p:cNvPr>
          <p:cNvSpPr/>
          <p:nvPr/>
        </p:nvSpPr>
        <p:spPr>
          <a:xfrm>
            <a:off x="659757" y="4755270"/>
            <a:ext cx="7998107" cy="1020880"/>
          </a:xfrm>
          <a:prstGeom prst="wedgeRectCallout">
            <a:avLst/>
          </a:prstGeom>
          <a:solidFill>
            <a:srgbClr val="F7A81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005DAA"/>
                </a:solidFill>
                <a:latin typeface="Arial Black" panose="020B0A04020102020204" pitchFamily="34" charset="0"/>
              </a:rPr>
              <a:t>Great meetings build strong clubs.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6743" y="78172"/>
            <a:ext cx="2438477" cy="1148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20467"/>
      </p:ext>
    </p:extLst>
  </p:cSld>
  <p:clrMapOvr>
    <a:masterClrMapping/>
  </p:clrMapOvr>
  <p:transition spd="slow">
    <p:split orient="vert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3438F-DA93-3207-99B3-AD672C6B8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04A728B-5100-EF31-26BA-C6B711FBFD82}"/>
              </a:ext>
            </a:extLst>
          </p:cNvPr>
          <p:cNvSpPr txBox="1"/>
          <p:nvPr/>
        </p:nvSpPr>
        <p:spPr>
          <a:xfrm>
            <a:off x="407189" y="134268"/>
            <a:ext cx="53221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000" b="1" dirty="0">
                <a:solidFill>
                  <a:schemeClr val="bg1"/>
                </a:solidFill>
                <a:latin typeface="Arial Black" panose="020B0A04020102020204" pitchFamily="34" charset="0"/>
                <a:cs typeface="Arial" charset="0"/>
              </a:rPr>
              <a:t>KEY</a:t>
            </a:r>
          </a:p>
          <a:p>
            <a:pPr>
              <a:defRPr/>
            </a:pPr>
            <a:r>
              <a:rPr lang="en-US" sz="3000" b="1" dirty="0">
                <a:solidFill>
                  <a:schemeClr val="bg1"/>
                </a:solidFill>
                <a:latin typeface="Arial Black" panose="020B0A04020102020204" pitchFamily="34" charset="0"/>
                <a:cs typeface="Arial" charset="0"/>
              </a:rPr>
              <a:t>PRINCIPLES</a:t>
            </a:r>
            <a:endParaRPr lang="en-US" sz="30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67474D-027C-4B35-40CB-913C219E77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3057" y="2103425"/>
            <a:ext cx="6823276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09588" indent="-509588">
              <a:buFont typeface="Wingdings" panose="05000000000000000000" pitchFamily="2" charset="2"/>
              <a:buChar char="v"/>
            </a:pPr>
            <a:r>
              <a:rPr lang="en-US" sz="32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Respect members’ time</a:t>
            </a:r>
          </a:p>
          <a:p>
            <a:pPr marL="509588" indent="-509588">
              <a:buFont typeface="Wingdings" panose="05000000000000000000" pitchFamily="2" charset="2"/>
              <a:buChar char="v"/>
            </a:pPr>
            <a:r>
              <a:rPr lang="en-US" sz="32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Flexible formats (online / offline / hybrid)</a:t>
            </a:r>
          </a:p>
          <a:p>
            <a:pPr marL="509588" indent="-509588">
              <a:buFont typeface="Wingdings" panose="05000000000000000000" pitchFamily="2" charset="2"/>
              <a:buChar char="v"/>
            </a:pPr>
            <a:r>
              <a:rPr lang="en-US" sz="32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Adapt to members’ and club’s needs</a:t>
            </a:r>
          </a:p>
          <a:p>
            <a:pPr marL="509588" indent="-509588">
              <a:buFont typeface="Wingdings" panose="05000000000000000000" pitchFamily="2" charset="2"/>
              <a:buChar char="v"/>
            </a:pPr>
            <a:r>
              <a:rPr lang="en-US" sz="32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Ensure inclusiveness and accessibility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6743" y="78172"/>
            <a:ext cx="2438477" cy="1148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567616"/>
      </p:ext>
    </p:extLst>
  </p:cSld>
  <p:clrMapOvr>
    <a:masterClrMapping/>
  </p:clrMapOvr>
  <p:transition spd="slow">
    <p:split orient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0D63D-5A90-C0B1-D319-CDC9BBC41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2670AA8-4B44-C09F-0591-E45118B761CB}"/>
              </a:ext>
            </a:extLst>
          </p:cNvPr>
          <p:cNvSpPr/>
          <p:nvPr/>
        </p:nvSpPr>
        <p:spPr>
          <a:xfrm>
            <a:off x="92597" y="5623945"/>
            <a:ext cx="2233914" cy="107663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A8FB8F-3443-7BA0-20DD-23CBE933A939}"/>
              </a:ext>
            </a:extLst>
          </p:cNvPr>
          <p:cNvSpPr txBox="1"/>
          <p:nvPr/>
        </p:nvSpPr>
        <p:spPr>
          <a:xfrm>
            <a:off x="372463" y="370335"/>
            <a:ext cx="54264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chemeClr val="bg1"/>
                </a:solidFill>
                <a:latin typeface="Arial Black" panose="020B0A04020102020204" pitchFamily="34" charset="0"/>
                <a:cs typeface="Arial" charset="0"/>
              </a:rPr>
              <a:t>COMMON CHALLENGES</a:t>
            </a:r>
            <a:endParaRPr lang="en-US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EDAA003-F2B2-5EB4-5B50-4303E333A635}"/>
              </a:ext>
            </a:extLst>
          </p:cNvPr>
          <p:cNvSpPr txBox="1">
            <a:spLocks noChangeArrowheads="1"/>
          </p:cNvSpPr>
          <p:nvPr/>
        </p:nvSpPr>
        <p:spPr>
          <a:xfrm>
            <a:off x="609754" y="2264940"/>
            <a:ext cx="9144000" cy="1042466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1313" indent="-341313"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1363" lvl="1" indent="-284163"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A7577E3F-EE11-A3DC-5E1C-2F5816646C36}"/>
              </a:ext>
            </a:extLst>
          </p:cNvPr>
          <p:cNvSpPr/>
          <p:nvPr/>
        </p:nvSpPr>
        <p:spPr>
          <a:xfrm>
            <a:off x="609755" y="1797800"/>
            <a:ext cx="7998107" cy="1020880"/>
          </a:xfrm>
          <a:prstGeom prst="wedgeRectCallout">
            <a:avLst/>
          </a:prstGeom>
          <a:solidFill>
            <a:srgbClr val="F7A81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challenges do you face most often?</a:t>
            </a: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164E91BA-1E8E-5C69-D408-33F4981D10B5}"/>
              </a:ext>
            </a:extLst>
          </p:cNvPr>
          <p:cNvSpPr/>
          <p:nvPr/>
        </p:nvSpPr>
        <p:spPr>
          <a:xfrm>
            <a:off x="609754" y="3305991"/>
            <a:ext cx="7998107" cy="2806680"/>
          </a:xfrm>
          <a:prstGeom prst="wedgeRectCallout">
            <a:avLst/>
          </a:prstGeom>
          <a:solidFill>
            <a:srgbClr val="F7A81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1313" indent="-341313" algn="ctr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issues clubs face</a:t>
            </a:r>
          </a:p>
          <a:p>
            <a:pPr marL="341313" indent="-341313" algn="ctr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5475" lvl="2" indent="-457200">
              <a:buFont typeface="Wingdings" panose="05000000000000000000" pitchFamily="2" charset="2"/>
              <a:buChar char="v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 attendance</a:t>
            </a:r>
          </a:p>
          <a:p>
            <a:pPr marL="625475" lvl="2" indent="-457200">
              <a:buFont typeface="Wingdings" panose="05000000000000000000" pitchFamily="2" charset="2"/>
              <a:buChar char="v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Repetitive formats</a:t>
            </a:r>
          </a:p>
          <a:p>
            <a:pPr marL="625475" lvl="2" indent="-457200">
              <a:buFont typeface="Wingdings" panose="05000000000000000000" pitchFamily="2" charset="2"/>
              <a:buChar char="v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Lack of engagement</a:t>
            </a:r>
          </a:p>
          <a:p>
            <a:pPr marL="625475" lvl="2" indent="-457200">
              <a:buFont typeface="Wingdings" panose="05000000000000000000" pitchFamily="2" charset="2"/>
              <a:buChar char="v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Poor guest experience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6743" y="78172"/>
            <a:ext cx="2438477" cy="1148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274792"/>
      </p:ext>
    </p:extLst>
  </p:cSld>
  <p:clrMapOvr>
    <a:masterClrMapping/>
  </p:clrMapOvr>
  <p:transition spd="slow">
    <p:split orient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3438F-DA93-3207-99B3-AD672C6B8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04A728B-5100-EF31-26BA-C6B711FBFD82}"/>
              </a:ext>
            </a:extLst>
          </p:cNvPr>
          <p:cNvSpPr txBox="1"/>
          <p:nvPr/>
        </p:nvSpPr>
        <p:spPr>
          <a:xfrm>
            <a:off x="407189" y="134268"/>
            <a:ext cx="532213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3000" b="1" dirty="0">
                <a:solidFill>
                  <a:schemeClr val="bg1"/>
                </a:solidFill>
                <a:latin typeface="Arial Black" panose="020B0A04020102020204" pitchFamily="34" charset="0"/>
                <a:cs typeface="Arial" charset="0"/>
              </a:rPr>
              <a:t>INNOVATIVE</a:t>
            </a:r>
          </a:p>
          <a:p>
            <a:pPr>
              <a:defRPr/>
            </a:pPr>
            <a:r>
              <a:rPr lang="en-US" sz="3000" b="1" dirty="0">
                <a:solidFill>
                  <a:schemeClr val="bg1"/>
                </a:solidFill>
                <a:latin typeface="Arial Black" panose="020B0A04020102020204" pitchFamily="34" charset="0"/>
                <a:cs typeface="Arial" charset="0"/>
              </a:rPr>
              <a:t>MEETING IDEAS</a:t>
            </a:r>
            <a:endParaRPr lang="en-US" sz="30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67474D-027C-4B35-40CB-913C219E77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8877" y="2333979"/>
            <a:ext cx="6823276" cy="2554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09588" indent="-509588">
              <a:buFont typeface="Wingdings" panose="05000000000000000000" pitchFamily="2" charset="2"/>
              <a:buChar char="v"/>
            </a:pPr>
            <a:r>
              <a:rPr lang="en-US" sz="32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Service-based meetings</a:t>
            </a:r>
          </a:p>
          <a:p>
            <a:pPr marL="509588" indent="-509588">
              <a:buFont typeface="Wingdings" panose="05000000000000000000" pitchFamily="2" charset="2"/>
              <a:buChar char="v"/>
            </a:pPr>
            <a:r>
              <a:rPr lang="en-US" sz="32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Guest speakers and networking</a:t>
            </a:r>
          </a:p>
          <a:p>
            <a:pPr marL="509588" indent="-509588">
              <a:buFont typeface="Wingdings" panose="05000000000000000000" pitchFamily="2" charset="2"/>
              <a:buChar char="v"/>
            </a:pPr>
            <a:r>
              <a:rPr lang="en-US" sz="32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Family-friendly meetings</a:t>
            </a:r>
          </a:p>
          <a:p>
            <a:pPr marL="509588" indent="-509588">
              <a:buFont typeface="Wingdings" panose="05000000000000000000" pitchFamily="2" charset="2"/>
              <a:buChar char="v"/>
            </a:pPr>
            <a:r>
              <a:rPr lang="en-US" sz="32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Short power meetings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6743" y="78172"/>
            <a:ext cx="2438477" cy="1148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567616"/>
      </p:ext>
    </p:extLst>
  </p:cSld>
  <p:clrMapOvr>
    <a:masterClrMapping/>
  </p:clrMapOvr>
  <p:transition spd="slow">
    <p:split orient="vert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0D63D-5A90-C0B1-D319-CDC9BBC41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2670AA8-4B44-C09F-0591-E45118B761CB}"/>
              </a:ext>
            </a:extLst>
          </p:cNvPr>
          <p:cNvSpPr/>
          <p:nvPr/>
        </p:nvSpPr>
        <p:spPr>
          <a:xfrm>
            <a:off x="92597" y="5623945"/>
            <a:ext cx="2233914" cy="107663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BA8FB8F-3443-7BA0-20DD-23CBE933A939}"/>
              </a:ext>
            </a:extLst>
          </p:cNvPr>
          <p:cNvSpPr txBox="1"/>
          <p:nvPr/>
        </p:nvSpPr>
        <p:spPr>
          <a:xfrm>
            <a:off x="372463" y="370335"/>
            <a:ext cx="54264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sz="2800" b="1" dirty="0">
                <a:solidFill>
                  <a:schemeClr val="bg1"/>
                </a:solidFill>
                <a:latin typeface="Arial Black" panose="020B0A04020102020204" pitchFamily="34" charset="0"/>
                <a:cs typeface="Arial" charset="0"/>
              </a:rPr>
              <a:t>ENGAGING</a:t>
            </a:r>
          </a:p>
          <a:p>
            <a:pPr>
              <a:defRPr/>
            </a:pPr>
            <a:r>
              <a:rPr lang="en-US" sz="2800" b="1" dirty="0">
                <a:solidFill>
                  <a:schemeClr val="bg1"/>
                </a:solidFill>
                <a:latin typeface="Arial Black" panose="020B0A04020102020204" pitchFamily="34" charset="0"/>
                <a:cs typeface="Arial" charset="0"/>
              </a:rPr>
              <a:t>MEMBERS</a:t>
            </a:r>
            <a:endParaRPr lang="en-US" sz="28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EDAA003-F2B2-5EB4-5B50-4303E333A635}"/>
              </a:ext>
            </a:extLst>
          </p:cNvPr>
          <p:cNvSpPr txBox="1">
            <a:spLocks noChangeArrowheads="1"/>
          </p:cNvSpPr>
          <p:nvPr/>
        </p:nvSpPr>
        <p:spPr>
          <a:xfrm>
            <a:off x="609754" y="2264940"/>
            <a:ext cx="9144000" cy="1042466"/>
          </a:xfrm>
          <a:prstGeom prst="rect">
            <a:avLst/>
          </a:prstGeom>
        </p:spPr>
        <p:txBody>
          <a:bodyPr wrap="square" lIns="90000" tIns="46800" rIns="90000" bIns="46800">
            <a:spAutoFit/>
          </a:bodyPr>
          <a:lstStyle>
            <a:lvl1pPr marL="342900" indent="-3429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1313" indent="-341313"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1363" lvl="1" indent="-284163">
              <a:buFontTx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peech Bubble: Rectangle 3">
            <a:extLst>
              <a:ext uri="{FF2B5EF4-FFF2-40B4-BE49-F238E27FC236}">
                <a16:creationId xmlns:a16="http://schemas.microsoft.com/office/drawing/2014/main" id="{A7577E3F-EE11-A3DC-5E1C-2F5816646C36}"/>
              </a:ext>
            </a:extLst>
          </p:cNvPr>
          <p:cNvSpPr/>
          <p:nvPr/>
        </p:nvSpPr>
        <p:spPr>
          <a:xfrm>
            <a:off x="609755" y="1797800"/>
            <a:ext cx="7998107" cy="1020880"/>
          </a:xfrm>
          <a:prstGeom prst="wedgeRectCallout">
            <a:avLst/>
          </a:prstGeom>
          <a:solidFill>
            <a:srgbClr val="F7A81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do you keep members engaged?</a:t>
            </a: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164E91BA-1E8E-5C69-D408-33F4981D10B5}"/>
              </a:ext>
            </a:extLst>
          </p:cNvPr>
          <p:cNvSpPr/>
          <p:nvPr/>
        </p:nvSpPr>
        <p:spPr>
          <a:xfrm>
            <a:off x="609753" y="3147371"/>
            <a:ext cx="7998107" cy="3169454"/>
          </a:xfrm>
          <a:prstGeom prst="wedgeRectCallout">
            <a:avLst/>
          </a:prstGeom>
          <a:solidFill>
            <a:srgbClr val="F7A81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1313" indent="-341313" algn="ctr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Practical ways to engage</a:t>
            </a:r>
          </a:p>
          <a:p>
            <a:pPr marL="341313" indent="-341313" algn="ctr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5475" lvl="2" indent="-457200">
              <a:buFont typeface="Wingdings" panose="05000000000000000000" pitchFamily="2" charset="2"/>
              <a:buChar char="v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member surveys</a:t>
            </a:r>
          </a:p>
          <a:p>
            <a:pPr marL="625475" lvl="2" indent="-457200">
              <a:buFont typeface="Wingdings" panose="05000000000000000000" pitchFamily="2" charset="2"/>
              <a:buChar char="v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Rotate roles</a:t>
            </a:r>
          </a:p>
          <a:p>
            <a:pPr marL="625475" lvl="2" indent="-457200">
              <a:buFont typeface="Wingdings" panose="05000000000000000000" pitchFamily="2" charset="2"/>
              <a:buChar char="v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Encourage participation</a:t>
            </a:r>
          </a:p>
          <a:p>
            <a:pPr marL="625475" lvl="2" indent="-457200">
              <a:buFont typeface="Wingdings" panose="05000000000000000000" pitchFamily="2" charset="2"/>
              <a:buChar char="v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Recognize contributions</a:t>
            </a:r>
          </a:p>
          <a:p>
            <a:pPr marL="625475" lvl="2" indent="-457200">
              <a:buFont typeface="Wingdings" panose="05000000000000000000" pitchFamily="2" charset="2"/>
              <a:buChar char="v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800" b="1" dirty="0">
                <a:solidFill>
                  <a:srgbClr val="005D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Create a welcoming culture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6743" y="78172"/>
            <a:ext cx="2438477" cy="11487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274792"/>
      </p:ext>
    </p:extLst>
  </p:cSld>
  <p:clrMapOvr>
    <a:masterClrMapping/>
  </p:clrMapOvr>
  <p:transition spd="slow">
    <p:split orient="vert"/>
  </p:transition>
</p:sld>
</file>

<file path=ppt/theme/theme1.xml><?xml version="1.0" encoding="utf-8"?>
<a:theme xmlns:a="http://schemas.openxmlformats.org/drawingml/2006/main" name="LeadDev-Master_2013-NE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anchor="t"/>
      <a:lstStyle>
        <a:defPPr algn="r">
          <a:defRPr sz="1600" b="1" i="0" dirty="0" smtClean="0">
            <a:solidFill>
              <a:srgbClr val="01B4E7"/>
            </a:solidFill>
            <a:latin typeface="Arial Narrow Bold"/>
            <a:cs typeface="Arial Narrow Bold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LeadDev-Master_2013-NEW</Template>
  <TotalTime>6532</TotalTime>
  <Words>276</Words>
  <Application>Microsoft Macintosh PowerPoint</Application>
  <PresentationFormat>On-screen Show (4:3)</PresentationFormat>
  <Paragraphs>73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Arial Black</vt:lpstr>
      <vt:lpstr>Bodoni MT Black</vt:lpstr>
      <vt:lpstr>Calibri</vt:lpstr>
      <vt:lpstr>Century Gothic</vt:lpstr>
      <vt:lpstr>Wingdings</vt:lpstr>
      <vt:lpstr>LeadDev-Master_2013-NEW</vt:lpstr>
      <vt:lpstr>1_Custom Design</vt:lpstr>
      <vt:lpstr>3_Custom Design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Rotary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 Clark</dc:creator>
  <cp:lastModifiedBy>Microsoft Office User</cp:lastModifiedBy>
  <cp:revision>205</cp:revision>
  <cp:lastPrinted>2013-06-19T15:45:56Z</cp:lastPrinted>
  <dcterms:created xsi:type="dcterms:W3CDTF">2015-11-09T17:31:47Z</dcterms:created>
  <dcterms:modified xsi:type="dcterms:W3CDTF">2026-05-01T10:32:19Z</dcterms:modified>
</cp:coreProperties>
</file>