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2"/>
  </p:notesMasterIdLst>
  <p:sldIdLst>
    <p:sldId id="256" r:id="rId3"/>
    <p:sldId id="392" r:id="rId4"/>
    <p:sldId id="451" r:id="rId5"/>
    <p:sldId id="452" r:id="rId6"/>
    <p:sldId id="453" r:id="rId7"/>
    <p:sldId id="455" r:id="rId8"/>
    <p:sldId id="454" r:id="rId9"/>
    <p:sldId id="456" r:id="rId10"/>
    <p:sldId id="457" r:id="rId11"/>
    <p:sldId id="458" r:id="rId12"/>
    <p:sldId id="459" r:id="rId13"/>
    <p:sldId id="460" r:id="rId14"/>
    <p:sldId id="461" r:id="rId15"/>
    <p:sldId id="467" r:id="rId16"/>
    <p:sldId id="462" r:id="rId17"/>
    <p:sldId id="463" r:id="rId18"/>
    <p:sldId id="464" r:id="rId19"/>
    <p:sldId id="468" r:id="rId20"/>
    <p:sldId id="303" r:id="rId21"/>
  </p:sldIdLst>
  <p:sldSz cx="12192000" cy="6858000"/>
  <p:notesSz cx="6858000" cy="9144000"/>
  <p:defaultTextStyle>
    <a:defPPr>
      <a:defRPr lang="en-N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42"/>
    <p:restoredTop sz="94653"/>
  </p:normalViewPr>
  <p:slideViewPr>
    <p:cSldViewPr snapToGrid="0" snapToObjects="1">
      <p:cViewPr varScale="1">
        <p:scale>
          <a:sx n="111" d="100"/>
          <a:sy n="111" d="100"/>
        </p:scale>
        <p:origin x="216"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P"/>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D79E26-EB0D-544D-A708-C0C19CF2D327}" type="datetimeFigureOut">
              <a:rPr lang="en-NP" smtClean="0"/>
              <a:t>30/04/2026</a:t>
            </a:fld>
            <a:endParaRPr lang="en-NP"/>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P"/>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P"/>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P"/>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C61F8C-16C8-8344-8DB7-0622CDCE78B9}" type="slidenum">
              <a:rPr lang="en-NP" smtClean="0"/>
              <a:t>‹#›</a:t>
            </a:fld>
            <a:endParaRPr lang="en-NP"/>
          </a:p>
        </p:txBody>
      </p:sp>
    </p:spTree>
    <p:extLst>
      <p:ext uri="{BB962C8B-B14F-4D97-AF65-F5344CB8AC3E}">
        <p14:creationId xmlns:p14="http://schemas.microsoft.com/office/powerpoint/2010/main" val="271423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i="0" u="none" kern="1200" baseline="0" dirty="0" err="1">
                <a:solidFill>
                  <a:schemeClr val="tx1"/>
                </a:solidFill>
                <a:effectLst/>
                <a:latin typeface="+mn-lt"/>
                <a:ea typeface="+mn-ea"/>
                <a:cs typeface="+mn-cs"/>
              </a:rPr>
              <a:t>Together</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let’s</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stay</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true</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to</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ourselves</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and</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stay</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ahead</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of</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change</a:t>
            </a:r>
            <a:r>
              <a:rPr lang="pt-br" sz="1200" b="1" i="0" u="none" kern="1200" baseline="0" dirty="0">
                <a:solidFill>
                  <a:schemeClr val="tx1"/>
                </a:solidFill>
                <a:effectLst/>
                <a:latin typeface="+mn-lt"/>
                <a:ea typeface="+mn-ea"/>
                <a:cs typeface="+mn-cs"/>
              </a:rPr>
              <a:t> in </a:t>
            </a:r>
            <a:r>
              <a:rPr lang="pt-br" sz="1200" b="1" i="0" u="none" kern="1200" baseline="0" dirty="0" err="1">
                <a:solidFill>
                  <a:schemeClr val="tx1"/>
                </a:solidFill>
                <a:effectLst/>
                <a:latin typeface="+mn-lt"/>
                <a:ea typeface="+mn-ea"/>
                <a:cs typeface="+mn-cs"/>
              </a:rPr>
              <a:t>our</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next</a:t>
            </a:r>
            <a:r>
              <a:rPr lang="pt-br" sz="1200" b="1" i="0" u="none" kern="1200" baseline="0" dirty="0">
                <a:solidFill>
                  <a:schemeClr val="tx1"/>
                </a:solidFill>
                <a:effectLst/>
                <a:latin typeface="+mn-lt"/>
                <a:ea typeface="+mn-ea"/>
                <a:cs typeface="+mn-cs"/>
              </a:rPr>
              <a:t> 115 </a:t>
            </a:r>
            <a:r>
              <a:rPr lang="pt-br" sz="1200" b="1" i="0" u="none" kern="1200" baseline="0" dirty="0" err="1">
                <a:solidFill>
                  <a:schemeClr val="tx1"/>
                </a:solidFill>
                <a:effectLst/>
                <a:latin typeface="+mn-lt"/>
                <a:ea typeface="+mn-ea"/>
                <a:cs typeface="+mn-cs"/>
              </a:rPr>
              <a:t>years</a:t>
            </a:r>
            <a:r>
              <a:rPr lang="pt-br" sz="1200" b="1" i="0" u="none" kern="1200" baseline="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endParaRPr lang="pt-br"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CF2206C-F2E9-4408-A090-1C57F73B41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583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i="0" u="none" kern="1200" baseline="0" dirty="0" err="1">
                <a:solidFill>
                  <a:schemeClr val="tx1"/>
                </a:solidFill>
                <a:effectLst/>
                <a:latin typeface="+mn-lt"/>
                <a:ea typeface="+mn-ea"/>
                <a:cs typeface="+mn-cs"/>
              </a:rPr>
              <a:t>Together</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let’s</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stay</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true</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to</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ourselves</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and</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stay</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ahead</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of</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change</a:t>
            </a:r>
            <a:r>
              <a:rPr lang="pt-br" sz="1200" b="1" i="0" u="none" kern="1200" baseline="0" dirty="0">
                <a:solidFill>
                  <a:schemeClr val="tx1"/>
                </a:solidFill>
                <a:effectLst/>
                <a:latin typeface="+mn-lt"/>
                <a:ea typeface="+mn-ea"/>
                <a:cs typeface="+mn-cs"/>
              </a:rPr>
              <a:t> in </a:t>
            </a:r>
            <a:r>
              <a:rPr lang="pt-br" sz="1200" b="1" i="0" u="none" kern="1200" baseline="0" dirty="0" err="1">
                <a:solidFill>
                  <a:schemeClr val="tx1"/>
                </a:solidFill>
                <a:effectLst/>
                <a:latin typeface="+mn-lt"/>
                <a:ea typeface="+mn-ea"/>
                <a:cs typeface="+mn-cs"/>
              </a:rPr>
              <a:t>our</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next</a:t>
            </a:r>
            <a:r>
              <a:rPr lang="pt-br" sz="1200" b="1" i="0" u="none" kern="1200" baseline="0" dirty="0">
                <a:solidFill>
                  <a:schemeClr val="tx1"/>
                </a:solidFill>
                <a:effectLst/>
                <a:latin typeface="+mn-lt"/>
                <a:ea typeface="+mn-ea"/>
                <a:cs typeface="+mn-cs"/>
              </a:rPr>
              <a:t> 115 </a:t>
            </a:r>
            <a:r>
              <a:rPr lang="pt-br" sz="1200" b="1" i="0" u="none" kern="1200" baseline="0" dirty="0" err="1">
                <a:solidFill>
                  <a:schemeClr val="tx1"/>
                </a:solidFill>
                <a:effectLst/>
                <a:latin typeface="+mn-lt"/>
                <a:ea typeface="+mn-ea"/>
                <a:cs typeface="+mn-cs"/>
              </a:rPr>
              <a:t>years</a:t>
            </a:r>
            <a:r>
              <a:rPr lang="pt-br" sz="1200" b="1" i="0" u="none" kern="1200" baseline="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endParaRPr lang="pt-br"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CF2206C-F2E9-4408-A090-1C57F73B41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641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i="0" u="none" kern="1200" baseline="0" dirty="0" err="1">
                <a:solidFill>
                  <a:schemeClr val="tx1"/>
                </a:solidFill>
                <a:effectLst/>
                <a:latin typeface="+mn-lt"/>
                <a:ea typeface="+mn-ea"/>
                <a:cs typeface="+mn-cs"/>
              </a:rPr>
              <a:t>Together</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let’s</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stay</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true</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to</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ourselves</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and</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stay</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ahead</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of</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change</a:t>
            </a:r>
            <a:r>
              <a:rPr lang="pt-br" sz="1200" b="1" i="0" u="none" kern="1200" baseline="0" dirty="0">
                <a:solidFill>
                  <a:schemeClr val="tx1"/>
                </a:solidFill>
                <a:effectLst/>
                <a:latin typeface="+mn-lt"/>
                <a:ea typeface="+mn-ea"/>
                <a:cs typeface="+mn-cs"/>
              </a:rPr>
              <a:t> in </a:t>
            </a:r>
            <a:r>
              <a:rPr lang="pt-br" sz="1200" b="1" i="0" u="none" kern="1200" baseline="0" dirty="0" err="1">
                <a:solidFill>
                  <a:schemeClr val="tx1"/>
                </a:solidFill>
                <a:effectLst/>
                <a:latin typeface="+mn-lt"/>
                <a:ea typeface="+mn-ea"/>
                <a:cs typeface="+mn-cs"/>
              </a:rPr>
              <a:t>our</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next</a:t>
            </a:r>
            <a:r>
              <a:rPr lang="pt-br" sz="1200" b="1" i="0" u="none" kern="1200" baseline="0" dirty="0">
                <a:solidFill>
                  <a:schemeClr val="tx1"/>
                </a:solidFill>
                <a:effectLst/>
                <a:latin typeface="+mn-lt"/>
                <a:ea typeface="+mn-ea"/>
                <a:cs typeface="+mn-cs"/>
              </a:rPr>
              <a:t> 115 </a:t>
            </a:r>
            <a:r>
              <a:rPr lang="pt-br" sz="1200" b="1" i="0" u="none" kern="1200" baseline="0" dirty="0" err="1">
                <a:solidFill>
                  <a:schemeClr val="tx1"/>
                </a:solidFill>
                <a:effectLst/>
                <a:latin typeface="+mn-lt"/>
                <a:ea typeface="+mn-ea"/>
                <a:cs typeface="+mn-cs"/>
              </a:rPr>
              <a:t>years</a:t>
            </a:r>
            <a:r>
              <a:rPr lang="pt-br" sz="1200" b="1" i="0" u="none" kern="1200" baseline="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endParaRPr lang="pt-br"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CF2206C-F2E9-4408-A090-1C57F73B41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1149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i="0" u="none" kern="1200" baseline="0" dirty="0" err="1">
                <a:solidFill>
                  <a:schemeClr val="tx1"/>
                </a:solidFill>
                <a:effectLst/>
                <a:latin typeface="+mn-lt"/>
                <a:ea typeface="+mn-ea"/>
                <a:cs typeface="+mn-cs"/>
              </a:rPr>
              <a:t>Together</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let’s</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stay</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true</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to</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ourselves</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and</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stay</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ahead</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of</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change</a:t>
            </a:r>
            <a:r>
              <a:rPr lang="pt-br" sz="1200" b="1" i="0" u="none" kern="1200" baseline="0" dirty="0">
                <a:solidFill>
                  <a:schemeClr val="tx1"/>
                </a:solidFill>
                <a:effectLst/>
                <a:latin typeface="+mn-lt"/>
                <a:ea typeface="+mn-ea"/>
                <a:cs typeface="+mn-cs"/>
              </a:rPr>
              <a:t> in </a:t>
            </a:r>
            <a:r>
              <a:rPr lang="pt-br" sz="1200" b="1" i="0" u="none" kern="1200" baseline="0" dirty="0" err="1">
                <a:solidFill>
                  <a:schemeClr val="tx1"/>
                </a:solidFill>
                <a:effectLst/>
                <a:latin typeface="+mn-lt"/>
                <a:ea typeface="+mn-ea"/>
                <a:cs typeface="+mn-cs"/>
              </a:rPr>
              <a:t>our</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next</a:t>
            </a:r>
            <a:r>
              <a:rPr lang="pt-br" sz="1200" b="1" i="0" u="none" kern="1200" baseline="0" dirty="0">
                <a:solidFill>
                  <a:schemeClr val="tx1"/>
                </a:solidFill>
                <a:effectLst/>
                <a:latin typeface="+mn-lt"/>
                <a:ea typeface="+mn-ea"/>
                <a:cs typeface="+mn-cs"/>
              </a:rPr>
              <a:t> 115 </a:t>
            </a:r>
            <a:r>
              <a:rPr lang="pt-br" sz="1200" b="1" i="0" u="none" kern="1200" baseline="0" dirty="0" err="1">
                <a:solidFill>
                  <a:schemeClr val="tx1"/>
                </a:solidFill>
                <a:effectLst/>
                <a:latin typeface="+mn-lt"/>
                <a:ea typeface="+mn-ea"/>
                <a:cs typeface="+mn-cs"/>
              </a:rPr>
              <a:t>years</a:t>
            </a:r>
            <a:r>
              <a:rPr lang="pt-br" sz="1200" b="1" i="0" u="none" kern="1200" baseline="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endParaRPr lang="pt-br"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CF2206C-F2E9-4408-A090-1C57F73B41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023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i="0" u="none" kern="1200" baseline="0" dirty="0" err="1">
                <a:solidFill>
                  <a:schemeClr val="tx1"/>
                </a:solidFill>
                <a:effectLst/>
                <a:latin typeface="+mn-lt"/>
                <a:ea typeface="+mn-ea"/>
                <a:cs typeface="+mn-cs"/>
              </a:rPr>
              <a:t>Together</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let’s</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stay</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true</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to</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ourselves</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and</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stay</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ahead</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of</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change</a:t>
            </a:r>
            <a:r>
              <a:rPr lang="pt-br" sz="1200" b="1" i="0" u="none" kern="1200" baseline="0" dirty="0">
                <a:solidFill>
                  <a:schemeClr val="tx1"/>
                </a:solidFill>
                <a:effectLst/>
                <a:latin typeface="+mn-lt"/>
                <a:ea typeface="+mn-ea"/>
                <a:cs typeface="+mn-cs"/>
              </a:rPr>
              <a:t> in </a:t>
            </a:r>
            <a:r>
              <a:rPr lang="pt-br" sz="1200" b="1" i="0" u="none" kern="1200" baseline="0" dirty="0" err="1">
                <a:solidFill>
                  <a:schemeClr val="tx1"/>
                </a:solidFill>
                <a:effectLst/>
                <a:latin typeface="+mn-lt"/>
                <a:ea typeface="+mn-ea"/>
                <a:cs typeface="+mn-cs"/>
              </a:rPr>
              <a:t>our</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next</a:t>
            </a:r>
            <a:r>
              <a:rPr lang="pt-br" sz="1200" b="1" i="0" u="none" kern="1200" baseline="0" dirty="0">
                <a:solidFill>
                  <a:schemeClr val="tx1"/>
                </a:solidFill>
                <a:effectLst/>
                <a:latin typeface="+mn-lt"/>
                <a:ea typeface="+mn-ea"/>
                <a:cs typeface="+mn-cs"/>
              </a:rPr>
              <a:t> 115 </a:t>
            </a:r>
            <a:r>
              <a:rPr lang="pt-br" sz="1200" b="1" i="0" u="none" kern="1200" baseline="0" dirty="0" err="1">
                <a:solidFill>
                  <a:schemeClr val="tx1"/>
                </a:solidFill>
                <a:effectLst/>
                <a:latin typeface="+mn-lt"/>
                <a:ea typeface="+mn-ea"/>
                <a:cs typeface="+mn-cs"/>
              </a:rPr>
              <a:t>years</a:t>
            </a:r>
            <a:r>
              <a:rPr lang="pt-br" sz="1200" b="1" i="0" u="none" kern="1200" baseline="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endParaRPr lang="pt-br"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CF2206C-F2E9-4408-A090-1C57F73B41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4770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i="0" u="none" kern="1200" baseline="0" dirty="0" err="1">
                <a:solidFill>
                  <a:schemeClr val="tx1"/>
                </a:solidFill>
                <a:effectLst/>
                <a:latin typeface="+mn-lt"/>
                <a:ea typeface="+mn-ea"/>
                <a:cs typeface="+mn-cs"/>
              </a:rPr>
              <a:t>Together</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let’s</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stay</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true</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to</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ourselves</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and</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stay</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ahead</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of</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change</a:t>
            </a:r>
            <a:r>
              <a:rPr lang="pt-br" sz="1200" b="1" i="0" u="none" kern="1200" baseline="0" dirty="0">
                <a:solidFill>
                  <a:schemeClr val="tx1"/>
                </a:solidFill>
                <a:effectLst/>
                <a:latin typeface="+mn-lt"/>
                <a:ea typeface="+mn-ea"/>
                <a:cs typeface="+mn-cs"/>
              </a:rPr>
              <a:t> in </a:t>
            </a:r>
            <a:r>
              <a:rPr lang="pt-br" sz="1200" b="1" i="0" u="none" kern="1200" baseline="0" dirty="0" err="1">
                <a:solidFill>
                  <a:schemeClr val="tx1"/>
                </a:solidFill>
                <a:effectLst/>
                <a:latin typeface="+mn-lt"/>
                <a:ea typeface="+mn-ea"/>
                <a:cs typeface="+mn-cs"/>
              </a:rPr>
              <a:t>our</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next</a:t>
            </a:r>
            <a:r>
              <a:rPr lang="pt-br" sz="1200" b="1" i="0" u="none" kern="1200" baseline="0" dirty="0">
                <a:solidFill>
                  <a:schemeClr val="tx1"/>
                </a:solidFill>
                <a:effectLst/>
                <a:latin typeface="+mn-lt"/>
                <a:ea typeface="+mn-ea"/>
                <a:cs typeface="+mn-cs"/>
              </a:rPr>
              <a:t> 115 </a:t>
            </a:r>
            <a:r>
              <a:rPr lang="pt-br" sz="1200" b="1" i="0" u="none" kern="1200" baseline="0" dirty="0" err="1">
                <a:solidFill>
                  <a:schemeClr val="tx1"/>
                </a:solidFill>
                <a:effectLst/>
                <a:latin typeface="+mn-lt"/>
                <a:ea typeface="+mn-ea"/>
                <a:cs typeface="+mn-cs"/>
              </a:rPr>
              <a:t>years</a:t>
            </a:r>
            <a:r>
              <a:rPr lang="pt-br" sz="1200" b="1" i="0" u="none" kern="1200" baseline="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endParaRPr lang="pt-br"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CF2206C-F2E9-4408-A090-1C57F73B41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528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i="0" u="none" kern="1200" baseline="0" dirty="0" err="1">
                <a:solidFill>
                  <a:schemeClr val="tx1"/>
                </a:solidFill>
                <a:effectLst/>
                <a:latin typeface="+mn-lt"/>
                <a:ea typeface="+mn-ea"/>
                <a:cs typeface="+mn-cs"/>
              </a:rPr>
              <a:t>Together</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let’s</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stay</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true</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to</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ourselves</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and</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stay</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ahead</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of</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change</a:t>
            </a:r>
            <a:r>
              <a:rPr lang="pt-br" sz="1200" b="1" i="0" u="none" kern="1200" baseline="0" dirty="0">
                <a:solidFill>
                  <a:schemeClr val="tx1"/>
                </a:solidFill>
                <a:effectLst/>
                <a:latin typeface="+mn-lt"/>
                <a:ea typeface="+mn-ea"/>
                <a:cs typeface="+mn-cs"/>
              </a:rPr>
              <a:t> in </a:t>
            </a:r>
            <a:r>
              <a:rPr lang="pt-br" sz="1200" b="1" i="0" u="none" kern="1200" baseline="0" dirty="0" err="1">
                <a:solidFill>
                  <a:schemeClr val="tx1"/>
                </a:solidFill>
                <a:effectLst/>
                <a:latin typeface="+mn-lt"/>
                <a:ea typeface="+mn-ea"/>
                <a:cs typeface="+mn-cs"/>
              </a:rPr>
              <a:t>our</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next</a:t>
            </a:r>
            <a:r>
              <a:rPr lang="pt-br" sz="1200" b="1" i="0" u="none" kern="1200" baseline="0" dirty="0">
                <a:solidFill>
                  <a:schemeClr val="tx1"/>
                </a:solidFill>
                <a:effectLst/>
                <a:latin typeface="+mn-lt"/>
                <a:ea typeface="+mn-ea"/>
                <a:cs typeface="+mn-cs"/>
              </a:rPr>
              <a:t> 115 </a:t>
            </a:r>
            <a:r>
              <a:rPr lang="pt-br" sz="1200" b="1" i="0" u="none" kern="1200" baseline="0" dirty="0" err="1">
                <a:solidFill>
                  <a:schemeClr val="tx1"/>
                </a:solidFill>
                <a:effectLst/>
                <a:latin typeface="+mn-lt"/>
                <a:ea typeface="+mn-ea"/>
                <a:cs typeface="+mn-cs"/>
              </a:rPr>
              <a:t>years</a:t>
            </a:r>
            <a:r>
              <a:rPr lang="pt-br" sz="1200" b="1" i="0" u="none" kern="1200" baseline="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endParaRPr lang="pt-br"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CF2206C-F2E9-4408-A090-1C57F73B41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10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i="0" u="none" kern="1200" baseline="0" dirty="0" err="1">
                <a:solidFill>
                  <a:schemeClr val="tx1"/>
                </a:solidFill>
                <a:effectLst/>
                <a:latin typeface="+mn-lt"/>
                <a:ea typeface="+mn-ea"/>
                <a:cs typeface="+mn-cs"/>
              </a:rPr>
              <a:t>Together</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let’s</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stay</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true</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to</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ourselves</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and</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stay</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ahead</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of</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change</a:t>
            </a:r>
            <a:r>
              <a:rPr lang="pt-br" sz="1200" b="1" i="0" u="none" kern="1200" baseline="0" dirty="0">
                <a:solidFill>
                  <a:schemeClr val="tx1"/>
                </a:solidFill>
                <a:effectLst/>
                <a:latin typeface="+mn-lt"/>
                <a:ea typeface="+mn-ea"/>
                <a:cs typeface="+mn-cs"/>
              </a:rPr>
              <a:t> in </a:t>
            </a:r>
            <a:r>
              <a:rPr lang="pt-br" sz="1200" b="1" i="0" u="none" kern="1200" baseline="0" dirty="0" err="1">
                <a:solidFill>
                  <a:schemeClr val="tx1"/>
                </a:solidFill>
                <a:effectLst/>
                <a:latin typeface="+mn-lt"/>
                <a:ea typeface="+mn-ea"/>
                <a:cs typeface="+mn-cs"/>
              </a:rPr>
              <a:t>our</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next</a:t>
            </a:r>
            <a:r>
              <a:rPr lang="pt-br" sz="1200" b="1" i="0" u="none" kern="1200" baseline="0" dirty="0">
                <a:solidFill>
                  <a:schemeClr val="tx1"/>
                </a:solidFill>
                <a:effectLst/>
                <a:latin typeface="+mn-lt"/>
                <a:ea typeface="+mn-ea"/>
                <a:cs typeface="+mn-cs"/>
              </a:rPr>
              <a:t> 115 </a:t>
            </a:r>
            <a:r>
              <a:rPr lang="pt-br" sz="1200" b="1" i="0" u="none" kern="1200" baseline="0" dirty="0" err="1">
                <a:solidFill>
                  <a:schemeClr val="tx1"/>
                </a:solidFill>
                <a:effectLst/>
                <a:latin typeface="+mn-lt"/>
                <a:ea typeface="+mn-ea"/>
                <a:cs typeface="+mn-cs"/>
              </a:rPr>
              <a:t>years</a:t>
            </a:r>
            <a:r>
              <a:rPr lang="pt-br" sz="1200" b="1" i="0" u="none" kern="1200" baseline="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endParaRPr lang="pt-br"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CF2206C-F2E9-4408-A090-1C57F73B41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57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i="0" u="none" kern="1200" baseline="0" dirty="0" err="1">
                <a:solidFill>
                  <a:schemeClr val="tx1"/>
                </a:solidFill>
                <a:effectLst/>
                <a:latin typeface="+mn-lt"/>
                <a:ea typeface="+mn-ea"/>
                <a:cs typeface="+mn-cs"/>
              </a:rPr>
              <a:t>Together</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let’s</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stay</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true</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to</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ourselves</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and</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stay</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ahead</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of</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change</a:t>
            </a:r>
            <a:r>
              <a:rPr lang="pt-br" sz="1200" b="1" i="0" u="none" kern="1200" baseline="0" dirty="0">
                <a:solidFill>
                  <a:schemeClr val="tx1"/>
                </a:solidFill>
                <a:effectLst/>
                <a:latin typeface="+mn-lt"/>
                <a:ea typeface="+mn-ea"/>
                <a:cs typeface="+mn-cs"/>
              </a:rPr>
              <a:t> in </a:t>
            </a:r>
            <a:r>
              <a:rPr lang="pt-br" sz="1200" b="1" i="0" u="none" kern="1200" baseline="0" dirty="0" err="1">
                <a:solidFill>
                  <a:schemeClr val="tx1"/>
                </a:solidFill>
                <a:effectLst/>
                <a:latin typeface="+mn-lt"/>
                <a:ea typeface="+mn-ea"/>
                <a:cs typeface="+mn-cs"/>
              </a:rPr>
              <a:t>our</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next</a:t>
            </a:r>
            <a:r>
              <a:rPr lang="pt-br" sz="1200" b="1" i="0" u="none" kern="1200" baseline="0" dirty="0">
                <a:solidFill>
                  <a:schemeClr val="tx1"/>
                </a:solidFill>
                <a:effectLst/>
                <a:latin typeface="+mn-lt"/>
                <a:ea typeface="+mn-ea"/>
                <a:cs typeface="+mn-cs"/>
              </a:rPr>
              <a:t> 115 </a:t>
            </a:r>
            <a:r>
              <a:rPr lang="pt-br" sz="1200" b="1" i="0" u="none" kern="1200" baseline="0" dirty="0" err="1">
                <a:solidFill>
                  <a:schemeClr val="tx1"/>
                </a:solidFill>
                <a:effectLst/>
                <a:latin typeface="+mn-lt"/>
                <a:ea typeface="+mn-ea"/>
                <a:cs typeface="+mn-cs"/>
              </a:rPr>
              <a:t>years</a:t>
            </a:r>
            <a:r>
              <a:rPr lang="pt-br" sz="1200" b="1" i="0" u="none" kern="1200" baseline="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endParaRPr lang="pt-br"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CF2206C-F2E9-4408-A090-1C57F73B41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7996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i="0" u="none" kern="1200" baseline="0" dirty="0" err="1">
                <a:solidFill>
                  <a:schemeClr val="tx1"/>
                </a:solidFill>
                <a:effectLst/>
                <a:latin typeface="+mn-lt"/>
                <a:ea typeface="+mn-ea"/>
                <a:cs typeface="+mn-cs"/>
              </a:rPr>
              <a:t>Together</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let’s</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stay</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true</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to</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ourselves</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and</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stay</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ahead</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of</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change</a:t>
            </a:r>
            <a:r>
              <a:rPr lang="pt-br" sz="1200" b="1" i="0" u="none" kern="1200" baseline="0" dirty="0">
                <a:solidFill>
                  <a:schemeClr val="tx1"/>
                </a:solidFill>
                <a:effectLst/>
                <a:latin typeface="+mn-lt"/>
                <a:ea typeface="+mn-ea"/>
                <a:cs typeface="+mn-cs"/>
              </a:rPr>
              <a:t> in </a:t>
            </a:r>
            <a:r>
              <a:rPr lang="pt-br" sz="1200" b="1" i="0" u="none" kern="1200" baseline="0" dirty="0" err="1">
                <a:solidFill>
                  <a:schemeClr val="tx1"/>
                </a:solidFill>
                <a:effectLst/>
                <a:latin typeface="+mn-lt"/>
                <a:ea typeface="+mn-ea"/>
                <a:cs typeface="+mn-cs"/>
              </a:rPr>
              <a:t>our</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next</a:t>
            </a:r>
            <a:r>
              <a:rPr lang="pt-br" sz="1200" b="1" i="0" u="none" kern="1200" baseline="0" dirty="0">
                <a:solidFill>
                  <a:schemeClr val="tx1"/>
                </a:solidFill>
                <a:effectLst/>
                <a:latin typeface="+mn-lt"/>
                <a:ea typeface="+mn-ea"/>
                <a:cs typeface="+mn-cs"/>
              </a:rPr>
              <a:t> 115 </a:t>
            </a:r>
            <a:r>
              <a:rPr lang="pt-br" sz="1200" b="1" i="0" u="none" kern="1200" baseline="0" dirty="0" err="1">
                <a:solidFill>
                  <a:schemeClr val="tx1"/>
                </a:solidFill>
                <a:effectLst/>
                <a:latin typeface="+mn-lt"/>
                <a:ea typeface="+mn-ea"/>
                <a:cs typeface="+mn-cs"/>
              </a:rPr>
              <a:t>years</a:t>
            </a:r>
            <a:r>
              <a:rPr lang="pt-br" sz="1200" b="1" i="0" u="none" kern="1200" baseline="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endParaRPr lang="pt-br"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CF2206C-F2E9-4408-A090-1C57F73B41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313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i="0" u="none" kern="1200" baseline="0" dirty="0" err="1">
                <a:solidFill>
                  <a:schemeClr val="tx1"/>
                </a:solidFill>
                <a:effectLst/>
                <a:latin typeface="+mn-lt"/>
                <a:ea typeface="+mn-ea"/>
                <a:cs typeface="+mn-cs"/>
              </a:rPr>
              <a:t>Together</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let’s</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stay</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true</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to</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ourselves</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and</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stay</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ahead</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of</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change</a:t>
            </a:r>
            <a:r>
              <a:rPr lang="pt-br" sz="1200" b="1" i="0" u="none" kern="1200" baseline="0" dirty="0">
                <a:solidFill>
                  <a:schemeClr val="tx1"/>
                </a:solidFill>
                <a:effectLst/>
                <a:latin typeface="+mn-lt"/>
                <a:ea typeface="+mn-ea"/>
                <a:cs typeface="+mn-cs"/>
              </a:rPr>
              <a:t> in </a:t>
            </a:r>
            <a:r>
              <a:rPr lang="pt-br" sz="1200" b="1" i="0" u="none" kern="1200" baseline="0" dirty="0" err="1">
                <a:solidFill>
                  <a:schemeClr val="tx1"/>
                </a:solidFill>
                <a:effectLst/>
                <a:latin typeface="+mn-lt"/>
                <a:ea typeface="+mn-ea"/>
                <a:cs typeface="+mn-cs"/>
              </a:rPr>
              <a:t>our</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next</a:t>
            </a:r>
            <a:r>
              <a:rPr lang="pt-br" sz="1200" b="1" i="0" u="none" kern="1200" baseline="0" dirty="0">
                <a:solidFill>
                  <a:schemeClr val="tx1"/>
                </a:solidFill>
                <a:effectLst/>
                <a:latin typeface="+mn-lt"/>
                <a:ea typeface="+mn-ea"/>
                <a:cs typeface="+mn-cs"/>
              </a:rPr>
              <a:t> 115 </a:t>
            </a:r>
            <a:r>
              <a:rPr lang="pt-br" sz="1200" b="1" i="0" u="none" kern="1200" baseline="0" dirty="0" err="1">
                <a:solidFill>
                  <a:schemeClr val="tx1"/>
                </a:solidFill>
                <a:effectLst/>
                <a:latin typeface="+mn-lt"/>
                <a:ea typeface="+mn-ea"/>
                <a:cs typeface="+mn-cs"/>
              </a:rPr>
              <a:t>years</a:t>
            </a:r>
            <a:r>
              <a:rPr lang="pt-br" sz="1200" b="1" i="0" u="none" kern="1200" baseline="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endParaRPr lang="pt-br"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CF2206C-F2E9-4408-A090-1C57F73B41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255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i="0" u="none" kern="1200" baseline="0" dirty="0" err="1">
                <a:solidFill>
                  <a:schemeClr val="tx1"/>
                </a:solidFill>
                <a:effectLst/>
                <a:latin typeface="+mn-lt"/>
                <a:ea typeface="+mn-ea"/>
                <a:cs typeface="+mn-cs"/>
              </a:rPr>
              <a:t>Together</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let’s</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stay</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true</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to</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ourselves</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and</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stay</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ahead</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of</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change</a:t>
            </a:r>
            <a:r>
              <a:rPr lang="pt-br" sz="1200" b="1" i="0" u="none" kern="1200" baseline="0" dirty="0">
                <a:solidFill>
                  <a:schemeClr val="tx1"/>
                </a:solidFill>
                <a:effectLst/>
                <a:latin typeface="+mn-lt"/>
                <a:ea typeface="+mn-ea"/>
                <a:cs typeface="+mn-cs"/>
              </a:rPr>
              <a:t> in </a:t>
            </a:r>
            <a:r>
              <a:rPr lang="pt-br" sz="1200" b="1" i="0" u="none" kern="1200" baseline="0" dirty="0" err="1">
                <a:solidFill>
                  <a:schemeClr val="tx1"/>
                </a:solidFill>
                <a:effectLst/>
                <a:latin typeface="+mn-lt"/>
                <a:ea typeface="+mn-ea"/>
                <a:cs typeface="+mn-cs"/>
              </a:rPr>
              <a:t>our</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next</a:t>
            </a:r>
            <a:r>
              <a:rPr lang="pt-br" sz="1200" b="1" i="0" u="none" kern="1200" baseline="0" dirty="0">
                <a:solidFill>
                  <a:schemeClr val="tx1"/>
                </a:solidFill>
                <a:effectLst/>
                <a:latin typeface="+mn-lt"/>
                <a:ea typeface="+mn-ea"/>
                <a:cs typeface="+mn-cs"/>
              </a:rPr>
              <a:t> 115 </a:t>
            </a:r>
            <a:r>
              <a:rPr lang="pt-br" sz="1200" b="1" i="0" u="none" kern="1200" baseline="0" dirty="0" err="1">
                <a:solidFill>
                  <a:schemeClr val="tx1"/>
                </a:solidFill>
                <a:effectLst/>
                <a:latin typeface="+mn-lt"/>
                <a:ea typeface="+mn-ea"/>
                <a:cs typeface="+mn-cs"/>
              </a:rPr>
              <a:t>years</a:t>
            </a:r>
            <a:r>
              <a:rPr lang="pt-br" sz="1200" b="1" i="0" u="none" kern="1200" baseline="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endParaRPr lang="pt-br"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CF2206C-F2E9-4408-A090-1C57F73B41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688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i="0" u="none" kern="1200" baseline="0" dirty="0" err="1">
                <a:solidFill>
                  <a:schemeClr val="tx1"/>
                </a:solidFill>
                <a:effectLst/>
                <a:latin typeface="+mn-lt"/>
                <a:ea typeface="+mn-ea"/>
                <a:cs typeface="+mn-cs"/>
              </a:rPr>
              <a:t>Together</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let’s</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stay</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true</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to</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ourselves</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and</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stay</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ahead</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of</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change</a:t>
            </a:r>
            <a:r>
              <a:rPr lang="pt-br" sz="1200" b="1" i="0" u="none" kern="1200" baseline="0" dirty="0">
                <a:solidFill>
                  <a:schemeClr val="tx1"/>
                </a:solidFill>
                <a:effectLst/>
                <a:latin typeface="+mn-lt"/>
                <a:ea typeface="+mn-ea"/>
                <a:cs typeface="+mn-cs"/>
              </a:rPr>
              <a:t> in </a:t>
            </a:r>
            <a:r>
              <a:rPr lang="pt-br" sz="1200" b="1" i="0" u="none" kern="1200" baseline="0" dirty="0" err="1">
                <a:solidFill>
                  <a:schemeClr val="tx1"/>
                </a:solidFill>
                <a:effectLst/>
                <a:latin typeface="+mn-lt"/>
                <a:ea typeface="+mn-ea"/>
                <a:cs typeface="+mn-cs"/>
              </a:rPr>
              <a:t>our</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next</a:t>
            </a:r>
            <a:r>
              <a:rPr lang="pt-br" sz="1200" b="1" i="0" u="none" kern="1200" baseline="0" dirty="0">
                <a:solidFill>
                  <a:schemeClr val="tx1"/>
                </a:solidFill>
                <a:effectLst/>
                <a:latin typeface="+mn-lt"/>
                <a:ea typeface="+mn-ea"/>
                <a:cs typeface="+mn-cs"/>
              </a:rPr>
              <a:t> 115 </a:t>
            </a:r>
            <a:r>
              <a:rPr lang="pt-br" sz="1200" b="1" i="0" u="none" kern="1200" baseline="0" dirty="0" err="1">
                <a:solidFill>
                  <a:schemeClr val="tx1"/>
                </a:solidFill>
                <a:effectLst/>
                <a:latin typeface="+mn-lt"/>
                <a:ea typeface="+mn-ea"/>
                <a:cs typeface="+mn-cs"/>
              </a:rPr>
              <a:t>years</a:t>
            </a:r>
            <a:r>
              <a:rPr lang="pt-br" sz="1200" b="1" i="0" u="none" kern="1200" baseline="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endParaRPr lang="pt-br"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CF2206C-F2E9-4408-A090-1C57F73B41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522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i="0" u="none" kern="1200" baseline="0" dirty="0" err="1">
                <a:solidFill>
                  <a:schemeClr val="tx1"/>
                </a:solidFill>
                <a:effectLst/>
                <a:latin typeface="+mn-lt"/>
                <a:ea typeface="+mn-ea"/>
                <a:cs typeface="+mn-cs"/>
              </a:rPr>
              <a:t>Together</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let’s</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stay</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true</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to</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ourselves</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and</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stay</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ahead</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of</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change</a:t>
            </a:r>
            <a:r>
              <a:rPr lang="pt-br" sz="1200" b="1" i="0" u="none" kern="1200" baseline="0" dirty="0">
                <a:solidFill>
                  <a:schemeClr val="tx1"/>
                </a:solidFill>
                <a:effectLst/>
                <a:latin typeface="+mn-lt"/>
                <a:ea typeface="+mn-ea"/>
                <a:cs typeface="+mn-cs"/>
              </a:rPr>
              <a:t> in </a:t>
            </a:r>
            <a:r>
              <a:rPr lang="pt-br" sz="1200" b="1" i="0" u="none" kern="1200" baseline="0" dirty="0" err="1">
                <a:solidFill>
                  <a:schemeClr val="tx1"/>
                </a:solidFill>
                <a:effectLst/>
                <a:latin typeface="+mn-lt"/>
                <a:ea typeface="+mn-ea"/>
                <a:cs typeface="+mn-cs"/>
              </a:rPr>
              <a:t>our</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next</a:t>
            </a:r>
            <a:r>
              <a:rPr lang="pt-br" sz="1200" b="1" i="0" u="none" kern="1200" baseline="0" dirty="0">
                <a:solidFill>
                  <a:schemeClr val="tx1"/>
                </a:solidFill>
                <a:effectLst/>
                <a:latin typeface="+mn-lt"/>
                <a:ea typeface="+mn-ea"/>
                <a:cs typeface="+mn-cs"/>
              </a:rPr>
              <a:t> 115 </a:t>
            </a:r>
            <a:r>
              <a:rPr lang="pt-br" sz="1200" b="1" i="0" u="none" kern="1200" baseline="0" dirty="0" err="1">
                <a:solidFill>
                  <a:schemeClr val="tx1"/>
                </a:solidFill>
                <a:effectLst/>
                <a:latin typeface="+mn-lt"/>
                <a:ea typeface="+mn-ea"/>
                <a:cs typeface="+mn-cs"/>
              </a:rPr>
              <a:t>years</a:t>
            </a:r>
            <a:r>
              <a:rPr lang="pt-br" sz="1200" b="1" i="0" u="none" kern="1200" baseline="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endParaRPr lang="pt-br"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CF2206C-F2E9-4408-A090-1C57F73B41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1018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i="0" u="none" kern="1200" baseline="0" dirty="0" err="1">
                <a:solidFill>
                  <a:schemeClr val="tx1"/>
                </a:solidFill>
                <a:effectLst/>
                <a:latin typeface="+mn-lt"/>
                <a:ea typeface="+mn-ea"/>
                <a:cs typeface="+mn-cs"/>
              </a:rPr>
              <a:t>Together</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let’s</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stay</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true</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to</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ourselves</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and</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stay</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ahead</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of</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change</a:t>
            </a:r>
            <a:r>
              <a:rPr lang="pt-br" sz="1200" b="1" i="0" u="none" kern="1200" baseline="0" dirty="0">
                <a:solidFill>
                  <a:schemeClr val="tx1"/>
                </a:solidFill>
                <a:effectLst/>
                <a:latin typeface="+mn-lt"/>
                <a:ea typeface="+mn-ea"/>
                <a:cs typeface="+mn-cs"/>
              </a:rPr>
              <a:t> in </a:t>
            </a:r>
            <a:r>
              <a:rPr lang="pt-br" sz="1200" b="1" i="0" u="none" kern="1200" baseline="0" dirty="0" err="1">
                <a:solidFill>
                  <a:schemeClr val="tx1"/>
                </a:solidFill>
                <a:effectLst/>
                <a:latin typeface="+mn-lt"/>
                <a:ea typeface="+mn-ea"/>
                <a:cs typeface="+mn-cs"/>
              </a:rPr>
              <a:t>our</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next</a:t>
            </a:r>
            <a:r>
              <a:rPr lang="pt-br" sz="1200" b="1" i="0" u="none" kern="1200" baseline="0" dirty="0">
                <a:solidFill>
                  <a:schemeClr val="tx1"/>
                </a:solidFill>
                <a:effectLst/>
                <a:latin typeface="+mn-lt"/>
                <a:ea typeface="+mn-ea"/>
                <a:cs typeface="+mn-cs"/>
              </a:rPr>
              <a:t> 115 </a:t>
            </a:r>
            <a:r>
              <a:rPr lang="pt-br" sz="1200" b="1" i="0" u="none" kern="1200" baseline="0" dirty="0" err="1">
                <a:solidFill>
                  <a:schemeClr val="tx1"/>
                </a:solidFill>
                <a:effectLst/>
                <a:latin typeface="+mn-lt"/>
                <a:ea typeface="+mn-ea"/>
                <a:cs typeface="+mn-cs"/>
              </a:rPr>
              <a:t>years</a:t>
            </a:r>
            <a:r>
              <a:rPr lang="pt-br" sz="1200" b="1" i="0" u="none" kern="1200" baseline="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endParaRPr lang="pt-br"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CF2206C-F2E9-4408-A090-1C57F73B41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3218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i="0" u="none" kern="1200" baseline="0" dirty="0" err="1">
                <a:solidFill>
                  <a:schemeClr val="tx1"/>
                </a:solidFill>
                <a:effectLst/>
                <a:latin typeface="+mn-lt"/>
                <a:ea typeface="+mn-ea"/>
                <a:cs typeface="+mn-cs"/>
              </a:rPr>
              <a:t>Together</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let’s</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stay</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true</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to</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ourselves</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and</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stay</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ahead</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of</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change</a:t>
            </a:r>
            <a:r>
              <a:rPr lang="pt-br" sz="1200" b="1" i="0" u="none" kern="1200" baseline="0" dirty="0">
                <a:solidFill>
                  <a:schemeClr val="tx1"/>
                </a:solidFill>
                <a:effectLst/>
                <a:latin typeface="+mn-lt"/>
                <a:ea typeface="+mn-ea"/>
                <a:cs typeface="+mn-cs"/>
              </a:rPr>
              <a:t> in </a:t>
            </a:r>
            <a:r>
              <a:rPr lang="pt-br" sz="1200" b="1" i="0" u="none" kern="1200" baseline="0" dirty="0" err="1">
                <a:solidFill>
                  <a:schemeClr val="tx1"/>
                </a:solidFill>
                <a:effectLst/>
                <a:latin typeface="+mn-lt"/>
                <a:ea typeface="+mn-ea"/>
                <a:cs typeface="+mn-cs"/>
              </a:rPr>
              <a:t>our</a:t>
            </a:r>
            <a:r>
              <a:rPr lang="pt-br" sz="1200" b="1" i="0" u="none" kern="1200" baseline="0" dirty="0">
                <a:solidFill>
                  <a:schemeClr val="tx1"/>
                </a:solidFill>
                <a:effectLst/>
                <a:latin typeface="+mn-lt"/>
                <a:ea typeface="+mn-ea"/>
                <a:cs typeface="+mn-cs"/>
              </a:rPr>
              <a:t> </a:t>
            </a:r>
            <a:r>
              <a:rPr lang="pt-br" sz="1200" b="1" i="0" u="none" kern="1200" baseline="0" dirty="0" err="1">
                <a:solidFill>
                  <a:schemeClr val="tx1"/>
                </a:solidFill>
                <a:effectLst/>
                <a:latin typeface="+mn-lt"/>
                <a:ea typeface="+mn-ea"/>
                <a:cs typeface="+mn-cs"/>
              </a:rPr>
              <a:t>next</a:t>
            </a:r>
            <a:r>
              <a:rPr lang="pt-br" sz="1200" b="1" i="0" u="none" kern="1200" baseline="0" dirty="0">
                <a:solidFill>
                  <a:schemeClr val="tx1"/>
                </a:solidFill>
                <a:effectLst/>
                <a:latin typeface="+mn-lt"/>
                <a:ea typeface="+mn-ea"/>
                <a:cs typeface="+mn-cs"/>
              </a:rPr>
              <a:t> 115 </a:t>
            </a:r>
            <a:r>
              <a:rPr lang="pt-br" sz="1200" b="1" i="0" u="none" kern="1200" baseline="0" dirty="0" err="1">
                <a:solidFill>
                  <a:schemeClr val="tx1"/>
                </a:solidFill>
                <a:effectLst/>
                <a:latin typeface="+mn-lt"/>
                <a:ea typeface="+mn-ea"/>
                <a:cs typeface="+mn-cs"/>
              </a:rPr>
              <a:t>years</a:t>
            </a:r>
            <a:r>
              <a:rPr lang="pt-br" sz="1200" b="1" i="0" u="none" kern="1200" baseline="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endParaRPr lang="pt-br"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CF2206C-F2E9-4408-A090-1C57F73B417C}"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5992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1589B-C543-7F48-AED9-1DE43A1EA8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P"/>
          </a:p>
        </p:txBody>
      </p:sp>
      <p:sp>
        <p:nvSpPr>
          <p:cNvPr id="3" name="Subtitle 2">
            <a:extLst>
              <a:ext uri="{FF2B5EF4-FFF2-40B4-BE49-F238E27FC236}">
                <a16:creationId xmlns:a16="http://schemas.microsoft.com/office/drawing/2014/main" id="{9BD84DD7-D917-8649-BF12-9674918619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P"/>
          </a:p>
        </p:txBody>
      </p:sp>
      <p:sp>
        <p:nvSpPr>
          <p:cNvPr id="4" name="Date Placeholder 3">
            <a:extLst>
              <a:ext uri="{FF2B5EF4-FFF2-40B4-BE49-F238E27FC236}">
                <a16:creationId xmlns:a16="http://schemas.microsoft.com/office/drawing/2014/main" id="{159047F9-A761-EF47-914B-E1A347CCE609}"/>
              </a:ext>
            </a:extLst>
          </p:cNvPr>
          <p:cNvSpPr>
            <a:spLocks noGrp="1"/>
          </p:cNvSpPr>
          <p:nvPr>
            <p:ph type="dt" sz="half" idx="10"/>
          </p:nvPr>
        </p:nvSpPr>
        <p:spPr/>
        <p:txBody>
          <a:bodyPr/>
          <a:lstStyle/>
          <a:p>
            <a:fld id="{6C075729-C301-F047-AA99-C73524764CFD}" type="datetimeFigureOut">
              <a:rPr lang="en-NP" smtClean="0"/>
              <a:t>30/04/2026</a:t>
            </a:fld>
            <a:endParaRPr lang="en-NP"/>
          </a:p>
        </p:txBody>
      </p:sp>
      <p:sp>
        <p:nvSpPr>
          <p:cNvPr id="5" name="Footer Placeholder 4">
            <a:extLst>
              <a:ext uri="{FF2B5EF4-FFF2-40B4-BE49-F238E27FC236}">
                <a16:creationId xmlns:a16="http://schemas.microsoft.com/office/drawing/2014/main" id="{BAD5015A-87A2-AE49-9A8E-7114037C7121}"/>
              </a:ext>
            </a:extLst>
          </p:cNvPr>
          <p:cNvSpPr>
            <a:spLocks noGrp="1"/>
          </p:cNvSpPr>
          <p:nvPr>
            <p:ph type="ftr" sz="quarter" idx="11"/>
          </p:nvPr>
        </p:nvSpPr>
        <p:spPr/>
        <p:txBody>
          <a:bodyPr/>
          <a:lstStyle/>
          <a:p>
            <a:endParaRPr lang="en-NP"/>
          </a:p>
        </p:txBody>
      </p:sp>
      <p:sp>
        <p:nvSpPr>
          <p:cNvPr id="6" name="Slide Number Placeholder 5">
            <a:extLst>
              <a:ext uri="{FF2B5EF4-FFF2-40B4-BE49-F238E27FC236}">
                <a16:creationId xmlns:a16="http://schemas.microsoft.com/office/drawing/2014/main" id="{90D897A4-C966-4A4C-B888-BBF21A9E2465}"/>
              </a:ext>
            </a:extLst>
          </p:cNvPr>
          <p:cNvSpPr>
            <a:spLocks noGrp="1"/>
          </p:cNvSpPr>
          <p:nvPr>
            <p:ph type="sldNum" sz="quarter" idx="12"/>
          </p:nvPr>
        </p:nvSpPr>
        <p:spPr/>
        <p:txBody>
          <a:bodyPr/>
          <a:lstStyle/>
          <a:p>
            <a:fld id="{862D54D5-CEB4-934B-906A-FC20C0952885}" type="slidenum">
              <a:rPr lang="en-NP" smtClean="0"/>
              <a:t>‹#›</a:t>
            </a:fld>
            <a:endParaRPr lang="en-NP"/>
          </a:p>
        </p:txBody>
      </p:sp>
    </p:spTree>
    <p:extLst>
      <p:ext uri="{BB962C8B-B14F-4D97-AF65-F5344CB8AC3E}">
        <p14:creationId xmlns:p14="http://schemas.microsoft.com/office/powerpoint/2010/main" val="374169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06329-C3BD-6649-B837-1CFF40DC733E}"/>
              </a:ext>
            </a:extLst>
          </p:cNvPr>
          <p:cNvSpPr>
            <a:spLocks noGrp="1"/>
          </p:cNvSpPr>
          <p:nvPr>
            <p:ph type="title"/>
          </p:nvPr>
        </p:nvSpPr>
        <p:spPr/>
        <p:txBody>
          <a:bodyPr/>
          <a:lstStyle/>
          <a:p>
            <a:r>
              <a:rPr lang="en-US"/>
              <a:t>Click to edit Master title style</a:t>
            </a:r>
            <a:endParaRPr lang="en-NP"/>
          </a:p>
        </p:txBody>
      </p:sp>
      <p:sp>
        <p:nvSpPr>
          <p:cNvPr id="3" name="Vertical Text Placeholder 2">
            <a:extLst>
              <a:ext uri="{FF2B5EF4-FFF2-40B4-BE49-F238E27FC236}">
                <a16:creationId xmlns:a16="http://schemas.microsoft.com/office/drawing/2014/main" id="{9B36B5B2-B91F-374C-B6DB-05400DD6D9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P"/>
          </a:p>
        </p:txBody>
      </p:sp>
      <p:sp>
        <p:nvSpPr>
          <p:cNvPr id="4" name="Date Placeholder 3">
            <a:extLst>
              <a:ext uri="{FF2B5EF4-FFF2-40B4-BE49-F238E27FC236}">
                <a16:creationId xmlns:a16="http://schemas.microsoft.com/office/drawing/2014/main" id="{8720BBF6-7E18-414E-BBF3-8762AF0C7908}"/>
              </a:ext>
            </a:extLst>
          </p:cNvPr>
          <p:cNvSpPr>
            <a:spLocks noGrp="1"/>
          </p:cNvSpPr>
          <p:nvPr>
            <p:ph type="dt" sz="half" idx="10"/>
          </p:nvPr>
        </p:nvSpPr>
        <p:spPr/>
        <p:txBody>
          <a:bodyPr/>
          <a:lstStyle/>
          <a:p>
            <a:fld id="{6C075729-C301-F047-AA99-C73524764CFD}" type="datetimeFigureOut">
              <a:rPr lang="en-NP" smtClean="0"/>
              <a:t>30/04/2026</a:t>
            </a:fld>
            <a:endParaRPr lang="en-NP"/>
          </a:p>
        </p:txBody>
      </p:sp>
      <p:sp>
        <p:nvSpPr>
          <p:cNvPr id="5" name="Footer Placeholder 4">
            <a:extLst>
              <a:ext uri="{FF2B5EF4-FFF2-40B4-BE49-F238E27FC236}">
                <a16:creationId xmlns:a16="http://schemas.microsoft.com/office/drawing/2014/main" id="{4DF694BF-6C6C-574A-82AF-C2A8B0CECBDA}"/>
              </a:ext>
            </a:extLst>
          </p:cNvPr>
          <p:cNvSpPr>
            <a:spLocks noGrp="1"/>
          </p:cNvSpPr>
          <p:nvPr>
            <p:ph type="ftr" sz="quarter" idx="11"/>
          </p:nvPr>
        </p:nvSpPr>
        <p:spPr/>
        <p:txBody>
          <a:bodyPr/>
          <a:lstStyle/>
          <a:p>
            <a:endParaRPr lang="en-NP"/>
          </a:p>
        </p:txBody>
      </p:sp>
      <p:sp>
        <p:nvSpPr>
          <p:cNvPr id="6" name="Slide Number Placeholder 5">
            <a:extLst>
              <a:ext uri="{FF2B5EF4-FFF2-40B4-BE49-F238E27FC236}">
                <a16:creationId xmlns:a16="http://schemas.microsoft.com/office/drawing/2014/main" id="{EA14F823-ED73-844B-A087-6D28ADE79A44}"/>
              </a:ext>
            </a:extLst>
          </p:cNvPr>
          <p:cNvSpPr>
            <a:spLocks noGrp="1"/>
          </p:cNvSpPr>
          <p:nvPr>
            <p:ph type="sldNum" sz="quarter" idx="12"/>
          </p:nvPr>
        </p:nvSpPr>
        <p:spPr/>
        <p:txBody>
          <a:bodyPr/>
          <a:lstStyle/>
          <a:p>
            <a:fld id="{862D54D5-CEB4-934B-906A-FC20C0952885}" type="slidenum">
              <a:rPr lang="en-NP" smtClean="0"/>
              <a:t>‹#›</a:t>
            </a:fld>
            <a:endParaRPr lang="en-NP"/>
          </a:p>
        </p:txBody>
      </p:sp>
    </p:spTree>
    <p:extLst>
      <p:ext uri="{BB962C8B-B14F-4D97-AF65-F5344CB8AC3E}">
        <p14:creationId xmlns:p14="http://schemas.microsoft.com/office/powerpoint/2010/main" val="3175890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2A821C-3383-3C45-B39F-ED96749181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P"/>
          </a:p>
        </p:txBody>
      </p:sp>
      <p:sp>
        <p:nvSpPr>
          <p:cNvPr id="3" name="Vertical Text Placeholder 2">
            <a:extLst>
              <a:ext uri="{FF2B5EF4-FFF2-40B4-BE49-F238E27FC236}">
                <a16:creationId xmlns:a16="http://schemas.microsoft.com/office/drawing/2014/main" id="{BB92D731-258B-7B45-989B-2E85DEDA6A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P"/>
          </a:p>
        </p:txBody>
      </p:sp>
      <p:sp>
        <p:nvSpPr>
          <p:cNvPr id="4" name="Date Placeholder 3">
            <a:extLst>
              <a:ext uri="{FF2B5EF4-FFF2-40B4-BE49-F238E27FC236}">
                <a16:creationId xmlns:a16="http://schemas.microsoft.com/office/drawing/2014/main" id="{2D0243C0-990C-EA44-AD9A-D9C24A63186D}"/>
              </a:ext>
            </a:extLst>
          </p:cNvPr>
          <p:cNvSpPr>
            <a:spLocks noGrp="1"/>
          </p:cNvSpPr>
          <p:nvPr>
            <p:ph type="dt" sz="half" idx="10"/>
          </p:nvPr>
        </p:nvSpPr>
        <p:spPr/>
        <p:txBody>
          <a:bodyPr/>
          <a:lstStyle/>
          <a:p>
            <a:fld id="{6C075729-C301-F047-AA99-C73524764CFD}" type="datetimeFigureOut">
              <a:rPr lang="en-NP" smtClean="0"/>
              <a:t>30/04/2026</a:t>
            </a:fld>
            <a:endParaRPr lang="en-NP"/>
          </a:p>
        </p:txBody>
      </p:sp>
      <p:sp>
        <p:nvSpPr>
          <p:cNvPr id="5" name="Footer Placeholder 4">
            <a:extLst>
              <a:ext uri="{FF2B5EF4-FFF2-40B4-BE49-F238E27FC236}">
                <a16:creationId xmlns:a16="http://schemas.microsoft.com/office/drawing/2014/main" id="{E233B66D-BB58-514D-9576-BB28C5A7B444}"/>
              </a:ext>
            </a:extLst>
          </p:cNvPr>
          <p:cNvSpPr>
            <a:spLocks noGrp="1"/>
          </p:cNvSpPr>
          <p:nvPr>
            <p:ph type="ftr" sz="quarter" idx="11"/>
          </p:nvPr>
        </p:nvSpPr>
        <p:spPr/>
        <p:txBody>
          <a:bodyPr/>
          <a:lstStyle/>
          <a:p>
            <a:endParaRPr lang="en-NP"/>
          </a:p>
        </p:txBody>
      </p:sp>
      <p:sp>
        <p:nvSpPr>
          <p:cNvPr id="6" name="Slide Number Placeholder 5">
            <a:extLst>
              <a:ext uri="{FF2B5EF4-FFF2-40B4-BE49-F238E27FC236}">
                <a16:creationId xmlns:a16="http://schemas.microsoft.com/office/drawing/2014/main" id="{400BB852-2478-4D4F-834F-E093880C8E08}"/>
              </a:ext>
            </a:extLst>
          </p:cNvPr>
          <p:cNvSpPr>
            <a:spLocks noGrp="1"/>
          </p:cNvSpPr>
          <p:nvPr>
            <p:ph type="sldNum" sz="quarter" idx="12"/>
          </p:nvPr>
        </p:nvSpPr>
        <p:spPr/>
        <p:txBody>
          <a:bodyPr/>
          <a:lstStyle/>
          <a:p>
            <a:fld id="{862D54D5-CEB4-934B-906A-FC20C0952885}" type="slidenum">
              <a:rPr lang="en-NP" smtClean="0"/>
              <a:t>‹#›</a:t>
            </a:fld>
            <a:endParaRPr lang="en-NP"/>
          </a:p>
        </p:txBody>
      </p:sp>
    </p:spTree>
    <p:extLst>
      <p:ext uri="{BB962C8B-B14F-4D97-AF65-F5344CB8AC3E}">
        <p14:creationId xmlns:p14="http://schemas.microsoft.com/office/powerpoint/2010/main" val="4072668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101600" y="3429000"/>
            <a:ext cx="123952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711200" y="4611744"/>
            <a:ext cx="85344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53394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BE8847-CE81-614F-968D-4B9C9381F43B}" type="datetimeFigureOut">
              <a:rPr lang="en-US" smtClean="0"/>
              <a:t>4/30/26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917357086"/>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BE8847-CE81-614F-968D-4B9C9381F43B}" type="datetimeFigureOut">
              <a:rPr lang="en-US" smtClean="0"/>
              <a:t>4/30/26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12109768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BE8847-CE81-614F-968D-4B9C9381F43B}" type="datetimeFigureOut">
              <a:rPr lang="en-US" smtClean="0"/>
              <a:t>4/30/26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2343262799"/>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BE8847-CE81-614F-968D-4B9C9381F43B}" type="datetimeFigureOut">
              <a:rPr lang="en-US" smtClean="0"/>
              <a:t>4/30/26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1747224278"/>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BE8847-CE81-614F-968D-4B9C9381F43B}" type="datetimeFigureOut">
              <a:rPr lang="en-US" smtClean="0"/>
              <a:t>4/30/26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3325567475"/>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BE8847-CE81-614F-968D-4B9C9381F43B}" type="datetimeFigureOut">
              <a:rPr lang="en-US" smtClean="0"/>
              <a:t>4/30/26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1831873688"/>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E8847-CE81-614F-968D-4B9C9381F43B}" type="datetimeFigureOut">
              <a:rPr lang="en-US" smtClean="0"/>
              <a:t>4/30/26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145801088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9D46D-4349-8843-881E-D2B453EEF99A}"/>
              </a:ext>
            </a:extLst>
          </p:cNvPr>
          <p:cNvSpPr>
            <a:spLocks noGrp="1"/>
          </p:cNvSpPr>
          <p:nvPr>
            <p:ph type="title"/>
          </p:nvPr>
        </p:nvSpPr>
        <p:spPr/>
        <p:txBody>
          <a:bodyPr/>
          <a:lstStyle/>
          <a:p>
            <a:r>
              <a:rPr lang="en-US"/>
              <a:t>Click to edit Master title style</a:t>
            </a:r>
            <a:endParaRPr lang="en-NP"/>
          </a:p>
        </p:txBody>
      </p:sp>
      <p:sp>
        <p:nvSpPr>
          <p:cNvPr id="3" name="Content Placeholder 2">
            <a:extLst>
              <a:ext uri="{FF2B5EF4-FFF2-40B4-BE49-F238E27FC236}">
                <a16:creationId xmlns:a16="http://schemas.microsoft.com/office/drawing/2014/main" id="{1A108463-9614-7649-B0B4-83C241A65E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P"/>
          </a:p>
        </p:txBody>
      </p:sp>
      <p:sp>
        <p:nvSpPr>
          <p:cNvPr id="4" name="Date Placeholder 3">
            <a:extLst>
              <a:ext uri="{FF2B5EF4-FFF2-40B4-BE49-F238E27FC236}">
                <a16:creationId xmlns:a16="http://schemas.microsoft.com/office/drawing/2014/main" id="{107ECF36-0C63-B54A-BE31-A70694CEA6C1}"/>
              </a:ext>
            </a:extLst>
          </p:cNvPr>
          <p:cNvSpPr>
            <a:spLocks noGrp="1"/>
          </p:cNvSpPr>
          <p:nvPr>
            <p:ph type="dt" sz="half" idx="10"/>
          </p:nvPr>
        </p:nvSpPr>
        <p:spPr/>
        <p:txBody>
          <a:bodyPr/>
          <a:lstStyle/>
          <a:p>
            <a:fld id="{6C075729-C301-F047-AA99-C73524764CFD}" type="datetimeFigureOut">
              <a:rPr lang="en-NP" smtClean="0"/>
              <a:t>30/04/2026</a:t>
            </a:fld>
            <a:endParaRPr lang="en-NP"/>
          </a:p>
        </p:txBody>
      </p:sp>
      <p:sp>
        <p:nvSpPr>
          <p:cNvPr id="5" name="Footer Placeholder 4">
            <a:extLst>
              <a:ext uri="{FF2B5EF4-FFF2-40B4-BE49-F238E27FC236}">
                <a16:creationId xmlns:a16="http://schemas.microsoft.com/office/drawing/2014/main" id="{0A4D6F8B-D434-9F44-994F-8E1D12BD268F}"/>
              </a:ext>
            </a:extLst>
          </p:cNvPr>
          <p:cNvSpPr>
            <a:spLocks noGrp="1"/>
          </p:cNvSpPr>
          <p:nvPr>
            <p:ph type="ftr" sz="quarter" idx="11"/>
          </p:nvPr>
        </p:nvSpPr>
        <p:spPr/>
        <p:txBody>
          <a:bodyPr/>
          <a:lstStyle/>
          <a:p>
            <a:endParaRPr lang="en-NP"/>
          </a:p>
        </p:txBody>
      </p:sp>
      <p:sp>
        <p:nvSpPr>
          <p:cNvPr id="6" name="Slide Number Placeholder 5">
            <a:extLst>
              <a:ext uri="{FF2B5EF4-FFF2-40B4-BE49-F238E27FC236}">
                <a16:creationId xmlns:a16="http://schemas.microsoft.com/office/drawing/2014/main" id="{B18FCF49-6041-7842-86FE-A391758AD72D}"/>
              </a:ext>
            </a:extLst>
          </p:cNvPr>
          <p:cNvSpPr>
            <a:spLocks noGrp="1"/>
          </p:cNvSpPr>
          <p:nvPr>
            <p:ph type="sldNum" sz="quarter" idx="12"/>
          </p:nvPr>
        </p:nvSpPr>
        <p:spPr/>
        <p:txBody>
          <a:bodyPr/>
          <a:lstStyle/>
          <a:p>
            <a:fld id="{862D54D5-CEB4-934B-906A-FC20C0952885}" type="slidenum">
              <a:rPr lang="en-NP" smtClean="0"/>
              <a:t>‹#›</a:t>
            </a:fld>
            <a:endParaRPr lang="en-NP"/>
          </a:p>
        </p:txBody>
      </p:sp>
    </p:spTree>
    <p:extLst>
      <p:ext uri="{BB962C8B-B14F-4D97-AF65-F5344CB8AC3E}">
        <p14:creationId xmlns:p14="http://schemas.microsoft.com/office/powerpoint/2010/main" val="3920584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BE8847-CE81-614F-968D-4B9C9381F43B}" type="datetimeFigureOut">
              <a:rPr lang="en-US" smtClean="0"/>
              <a:t>4/30/26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1499835582"/>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BE8847-CE81-614F-968D-4B9C9381F43B}" type="datetimeFigureOut">
              <a:rPr lang="en-US" smtClean="0"/>
              <a:t>4/30/26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3050261957"/>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BE8847-CE81-614F-968D-4B9C9381F43B}" type="datetimeFigureOut">
              <a:rPr lang="en-US" smtClean="0"/>
              <a:t>4/30/26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440124418"/>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BE8847-CE81-614F-968D-4B9C9381F43B}" type="datetimeFigureOut">
              <a:rPr lang="en-US" smtClean="0"/>
              <a:t>4/30/26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258115265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E76A4-B739-1E4B-894E-16E67CEC25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P"/>
          </a:p>
        </p:txBody>
      </p:sp>
      <p:sp>
        <p:nvSpPr>
          <p:cNvPr id="3" name="Text Placeholder 2">
            <a:extLst>
              <a:ext uri="{FF2B5EF4-FFF2-40B4-BE49-F238E27FC236}">
                <a16:creationId xmlns:a16="http://schemas.microsoft.com/office/drawing/2014/main" id="{2CEB3F6E-BBCD-9240-92CA-AA4763F73B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EFC717-A32C-AF43-BDD3-6C70A9774686}"/>
              </a:ext>
            </a:extLst>
          </p:cNvPr>
          <p:cNvSpPr>
            <a:spLocks noGrp="1"/>
          </p:cNvSpPr>
          <p:nvPr>
            <p:ph type="dt" sz="half" idx="10"/>
          </p:nvPr>
        </p:nvSpPr>
        <p:spPr/>
        <p:txBody>
          <a:bodyPr/>
          <a:lstStyle/>
          <a:p>
            <a:fld id="{6C075729-C301-F047-AA99-C73524764CFD}" type="datetimeFigureOut">
              <a:rPr lang="en-NP" smtClean="0"/>
              <a:t>30/04/2026</a:t>
            </a:fld>
            <a:endParaRPr lang="en-NP"/>
          </a:p>
        </p:txBody>
      </p:sp>
      <p:sp>
        <p:nvSpPr>
          <p:cNvPr id="5" name="Footer Placeholder 4">
            <a:extLst>
              <a:ext uri="{FF2B5EF4-FFF2-40B4-BE49-F238E27FC236}">
                <a16:creationId xmlns:a16="http://schemas.microsoft.com/office/drawing/2014/main" id="{8DB7B735-526F-B447-A3CB-1EF03BF9E55C}"/>
              </a:ext>
            </a:extLst>
          </p:cNvPr>
          <p:cNvSpPr>
            <a:spLocks noGrp="1"/>
          </p:cNvSpPr>
          <p:nvPr>
            <p:ph type="ftr" sz="quarter" idx="11"/>
          </p:nvPr>
        </p:nvSpPr>
        <p:spPr/>
        <p:txBody>
          <a:bodyPr/>
          <a:lstStyle/>
          <a:p>
            <a:endParaRPr lang="en-NP"/>
          </a:p>
        </p:txBody>
      </p:sp>
      <p:sp>
        <p:nvSpPr>
          <p:cNvPr id="6" name="Slide Number Placeholder 5">
            <a:extLst>
              <a:ext uri="{FF2B5EF4-FFF2-40B4-BE49-F238E27FC236}">
                <a16:creationId xmlns:a16="http://schemas.microsoft.com/office/drawing/2014/main" id="{98F0BEAA-468D-054E-874D-19048E03D141}"/>
              </a:ext>
            </a:extLst>
          </p:cNvPr>
          <p:cNvSpPr>
            <a:spLocks noGrp="1"/>
          </p:cNvSpPr>
          <p:nvPr>
            <p:ph type="sldNum" sz="quarter" idx="12"/>
          </p:nvPr>
        </p:nvSpPr>
        <p:spPr/>
        <p:txBody>
          <a:bodyPr/>
          <a:lstStyle/>
          <a:p>
            <a:fld id="{862D54D5-CEB4-934B-906A-FC20C0952885}" type="slidenum">
              <a:rPr lang="en-NP" smtClean="0"/>
              <a:t>‹#›</a:t>
            </a:fld>
            <a:endParaRPr lang="en-NP"/>
          </a:p>
        </p:txBody>
      </p:sp>
    </p:spTree>
    <p:extLst>
      <p:ext uri="{BB962C8B-B14F-4D97-AF65-F5344CB8AC3E}">
        <p14:creationId xmlns:p14="http://schemas.microsoft.com/office/powerpoint/2010/main" val="641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14A3A-405C-5A44-9BCB-0EE6D8945280}"/>
              </a:ext>
            </a:extLst>
          </p:cNvPr>
          <p:cNvSpPr>
            <a:spLocks noGrp="1"/>
          </p:cNvSpPr>
          <p:nvPr>
            <p:ph type="title"/>
          </p:nvPr>
        </p:nvSpPr>
        <p:spPr/>
        <p:txBody>
          <a:bodyPr/>
          <a:lstStyle/>
          <a:p>
            <a:r>
              <a:rPr lang="en-US"/>
              <a:t>Click to edit Master title style</a:t>
            </a:r>
            <a:endParaRPr lang="en-NP"/>
          </a:p>
        </p:txBody>
      </p:sp>
      <p:sp>
        <p:nvSpPr>
          <p:cNvPr id="3" name="Content Placeholder 2">
            <a:extLst>
              <a:ext uri="{FF2B5EF4-FFF2-40B4-BE49-F238E27FC236}">
                <a16:creationId xmlns:a16="http://schemas.microsoft.com/office/drawing/2014/main" id="{934F40C4-A456-3B48-A176-E2F2850ACD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P"/>
          </a:p>
        </p:txBody>
      </p:sp>
      <p:sp>
        <p:nvSpPr>
          <p:cNvPr id="4" name="Content Placeholder 3">
            <a:extLst>
              <a:ext uri="{FF2B5EF4-FFF2-40B4-BE49-F238E27FC236}">
                <a16:creationId xmlns:a16="http://schemas.microsoft.com/office/drawing/2014/main" id="{5AF13ACA-AAAD-DF46-8E43-E8D24DD258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P"/>
          </a:p>
        </p:txBody>
      </p:sp>
      <p:sp>
        <p:nvSpPr>
          <p:cNvPr id="5" name="Date Placeholder 4">
            <a:extLst>
              <a:ext uri="{FF2B5EF4-FFF2-40B4-BE49-F238E27FC236}">
                <a16:creationId xmlns:a16="http://schemas.microsoft.com/office/drawing/2014/main" id="{F5AC2C4C-AD02-B544-B75B-0D2274114602}"/>
              </a:ext>
            </a:extLst>
          </p:cNvPr>
          <p:cNvSpPr>
            <a:spLocks noGrp="1"/>
          </p:cNvSpPr>
          <p:nvPr>
            <p:ph type="dt" sz="half" idx="10"/>
          </p:nvPr>
        </p:nvSpPr>
        <p:spPr/>
        <p:txBody>
          <a:bodyPr/>
          <a:lstStyle/>
          <a:p>
            <a:fld id="{6C075729-C301-F047-AA99-C73524764CFD}" type="datetimeFigureOut">
              <a:rPr lang="en-NP" smtClean="0"/>
              <a:t>30/04/2026</a:t>
            </a:fld>
            <a:endParaRPr lang="en-NP"/>
          </a:p>
        </p:txBody>
      </p:sp>
      <p:sp>
        <p:nvSpPr>
          <p:cNvPr id="6" name="Footer Placeholder 5">
            <a:extLst>
              <a:ext uri="{FF2B5EF4-FFF2-40B4-BE49-F238E27FC236}">
                <a16:creationId xmlns:a16="http://schemas.microsoft.com/office/drawing/2014/main" id="{D50F6B6A-24D7-BE47-8332-38108C0DC764}"/>
              </a:ext>
            </a:extLst>
          </p:cNvPr>
          <p:cNvSpPr>
            <a:spLocks noGrp="1"/>
          </p:cNvSpPr>
          <p:nvPr>
            <p:ph type="ftr" sz="quarter" idx="11"/>
          </p:nvPr>
        </p:nvSpPr>
        <p:spPr/>
        <p:txBody>
          <a:bodyPr/>
          <a:lstStyle/>
          <a:p>
            <a:endParaRPr lang="en-NP"/>
          </a:p>
        </p:txBody>
      </p:sp>
      <p:sp>
        <p:nvSpPr>
          <p:cNvPr id="7" name="Slide Number Placeholder 6">
            <a:extLst>
              <a:ext uri="{FF2B5EF4-FFF2-40B4-BE49-F238E27FC236}">
                <a16:creationId xmlns:a16="http://schemas.microsoft.com/office/drawing/2014/main" id="{467A18CD-4C72-BA41-9387-45CAAE22886D}"/>
              </a:ext>
            </a:extLst>
          </p:cNvPr>
          <p:cNvSpPr>
            <a:spLocks noGrp="1"/>
          </p:cNvSpPr>
          <p:nvPr>
            <p:ph type="sldNum" sz="quarter" idx="12"/>
          </p:nvPr>
        </p:nvSpPr>
        <p:spPr/>
        <p:txBody>
          <a:bodyPr/>
          <a:lstStyle/>
          <a:p>
            <a:fld id="{862D54D5-CEB4-934B-906A-FC20C0952885}" type="slidenum">
              <a:rPr lang="en-NP" smtClean="0"/>
              <a:t>‹#›</a:t>
            </a:fld>
            <a:endParaRPr lang="en-NP"/>
          </a:p>
        </p:txBody>
      </p:sp>
    </p:spTree>
    <p:extLst>
      <p:ext uri="{BB962C8B-B14F-4D97-AF65-F5344CB8AC3E}">
        <p14:creationId xmlns:p14="http://schemas.microsoft.com/office/powerpoint/2010/main" val="3527300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58E95-75E9-6644-A8EC-1B3469583804}"/>
              </a:ext>
            </a:extLst>
          </p:cNvPr>
          <p:cNvSpPr>
            <a:spLocks noGrp="1"/>
          </p:cNvSpPr>
          <p:nvPr>
            <p:ph type="title"/>
          </p:nvPr>
        </p:nvSpPr>
        <p:spPr>
          <a:xfrm>
            <a:off x="839788" y="365125"/>
            <a:ext cx="10515600" cy="1325563"/>
          </a:xfrm>
        </p:spPr>
        <p:txBody>
          <a:bodyPr/>
          <a:lstStyle/>
          <a:p>
            <a:r>
              <a:rPr lang="en-US"/>
              <a:t>Click to edit Master title style</a:t>
            </a:r>
            <a:endParaRPr lang="en-NP"/>
          </a:p>
        </p:txBody>
      </p:sp>
      <p:sp>
        <p:nvSpPr>
          <p:cNvPr id="3" name="Text Placeholder 2">
            <a:extLst>
              <a:ext uri="{FF2B5EF4-FFF2-40B4-BE49-F238E27FC236}">
                <a16:creationId xmlns:a16="http://schemas.microsoft.com/office/drawing/2014/main" id="{B9E96321-C5D5-5148-8531-579A626B04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06D7FD-D89E-724C-8D30-128105DA9B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P"/>
          </a:p>
        </p:txBody>
      </p:sp>
      <p:sp>
        <p:nvSpPr>
          <p:cNvPr id="5" name="Text Placeholder 4">
            <a:extLst>
              <a:ext uri="{FF2B5EF4-FFF2-40B4-BE49-F238E27FC236}">
                <a16:creationId xmlns:a16="http://schemas.microsoft.com/office/drawing/2014/main" id="{70C3ABDA-2DC1-0B46-A701-EF2693E479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91E0C3-ACE3-BB4B-994B-96F1B21642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P"/>
          </a:p>
        </p:txBody>
      </p:sp>
      <p:sp>
        <p:nvSpPr>
          <p:cNvPr id="7" name="Date Placeholder 6">
            <a:extLst>
              <a:ext uri="{FF2B5EF4-FFF2-40B4-BE49-F238E27FC236}">
                <a16:creationId xmlns:a16="http://schemas.microsoft.com/office/drawing/2014/main" id="{CCF24D08-0605-144C-8415-9E708107FB1E}"/>
              </a:ext>
            </a:extLst>
          </p:cNvPr>
          <p:cNvSpPr>
            <a:spLocks noGrp="1"/>
          </p:cNvSpPr>
          <p:nvPr>
            <p:ph type="dt" sz="half" idx="10"/>
          </p:nvPr>
        </p:nvSpPr>
        <p:spPr/>
        <p:txBody>
          <a:bodyPr/>
          <a:lstStyle/>
          <a:p>
            <a:fld id="{6C075729-C301-F047-AA99-C73524764CFD}" type="datetimeFigureOut">
              <a:rPr lang="en-NP" smtClean="0"/>
              <a:t>30/04/2026</a:t>
            </a:fld>
            <a:endParaRPr lang="en-NP"/>
          </a:p>
        </p:txBody>
      </p:sp>
      <p:sp>
        <p:nvSpPr>
          <p:cNvPr id="8" name="Footer Placeholder 7">
            <a:extLst>
              <a:ext uri="{FF2B5EF4-FFF2-40B4-BE49-F238E27FC236}">
                <a16:creationId xmlns:a16="http://schemas.microsoft.com/office/drawing/2014/main" id="{6B8432E6-4A42-834F-B857-4DEF8047D760}"/>
              </a:ext>
            </a:extLst>
          </p:cNvPr>
          <p:cNvSpPr>
            <a:spLocks noGrp="1"/>
          </p:cNvSpPr>
          <p:nvPr>
            <p:ph type="ftr" sz="quarter" idx="11"/>
          </p:nvPr>
        </p:nvSpPr>
        <p:spPr/>
        <p:txBody>
          <a:bodyPr/>
          <a:lstStyle/>
          <a:p>
            <a:endParaRPr lang="en-NP"/>
          </a:p>
        </p:txBody>
      </p:sp>
      <p:sp>
        <p:nvSpPr>
          <p:cNvPr id="9" name="Slide Number Placeholder 8">
            <a:extLst>
              <a:ext uri="{FF2B5EF4-FFF2-40B4-BE49-F238E27FC236}">
                <a16:creationId xmlns:a16="http://schemas.microsoft.com/office/drawing/2014/main" id="{3B8E2C15-823C-8F41-A7E8-8E66ED25B0BA}"/>
              </a:ext>
            </a:extLst>
          </p:cNvPr>
          <p:cNvSpPr>
            <a:spLocks noGrp="1"/>
          </p:cNvSpPr>
          <p:nvPr>
            <p:ph type="sldNum" sz="quarter" idx="12"/>
          </p:nvPr>
        </p:nvSpPr>
        <p:spPr/>
        <p:txBody>
          <a:bodyPr/>
          <a:lstStyle/>
          <a:p>
            <a:fld id="{862D54D5-CEB4-934B-906A-FC20C0952885}" type="slidenum">
              <a:rPr lang="en-NP" smtClean="0"/>
              <a:t>‹#›</a:t>
            </a:fld>
            <a:endParaRPr lang="en-NP"/>
          </a:p>
        </p:txBody>
      </p:sp>
    </p:spTree>
    <p:extLst>
      <p:ext uri="{BB962C8B-B14F-4D97-AF65-F5344CB8AC3E}">
        <p14:creationId xmlns:p14="http://schemas.microsoft.com/office/powerpoint/2010/main" val="3083358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67B9-BF02-F64C-9069-9118A5210384}"/>
              </a:ext>
            </a:extLst>
          </p:cNvPr>
          <p:cNvSpPr>
            <a:spLocks noGrp="1"/>
          </p:cNvSpPr>
          <p:nvPr>
            <p:ph type="title"/>
          </p:nvPr>
        </p:nvSpPr>
        <p:spPr/>
        <p:txBody>
          <a:bodyPr/>
          <a:lstStyle/>
          <a:p>
            <a:r>
              <a:rPr lang="en-US"/>
              <a:t>Click to edit Master title style</a:t>
            </a:r>
            <a:endParaRPr lang="en-NP"/>
          </a:p>
        </p:txBody>
      </p:sp>
      <p:sp>
        <p:nvSpPr>
          <p:cNvPr id="3" name="Date Placeholder 2">
            <a:extLst>
              <a:ext uri="{FF2B5EF4-FFF2-40B4-BE49-F238E27FC236}">
                <a16:creationId xmlns:a16="http://schemas.microsoft.com/office/drawing/2014/main" id="{C5CAA8E3-E0B5-E043-9F97-AD242C097AB6}"/>
              </a:ext>
            </a:extLst>
          </p:cNvPr>
          <p:cNvSpPr>
            <a:spLocks noGrp="1"/>
          </p:cNvSpPr>
          <p:nvPr>
            <p:ph type="dt" sz="half" idx="10"/>
          </p:nvPr>
        </p:nvSpPr>
        <p:spPr/>
        <p:txBody>
          <a:bodyPr/>
          <a:lstStyle/>
          <a:p>
            <a:fld id="{6C075729-C301-F047-AA99-C73524764CFD}" type="datetimeFigureOut">
              <a:rPr lang="en-NP" smtClean="0"/>
              <a:t>30/04/2026</a:t>
            </a:fld>
            <a:endParaRPr lang="en-NP"/>
          </a:p>
        </p:txBody>
      </p:sp>
      <p:sp>
        <p:nvSpPr>
          <p:cNvPr id="4" name="Footer Placeholder 3">
            <a:extLst>
              <a:ext uri="{FF2B5EF4-FFF2-40B4-BE49-F238E27FC236}">
                <a16:creationId xmlns:a16="http://schemas.microsoft.com/office/drawing/2014/main" id="{3E6A2E49-6E30-304A-AF9F-4E36A76DC8DD}"/>
              </a:ext>
            </a:extLst>
          </p:cNvPr>
          <p:cNvSpPr>
            <a:spLocks noGrp="1"/>
          </p:cNvSpPr>
          <p:nvPr>
            <p:ph type="ftr" sz="quarter" idx="11"/>
          </p:nvPr>
        </p:nvSpPr>
        <p:spPr/>
        <p:txBody>
          <a:bodyPr/>
          <a:lstStyle/>
          <a:p>
            <a:endParaRPr lang="en-NP"/>
          </a:p>
        </p:txBody>
      </p:sp>
      <p:sp>
        <p:nvSpPr>
          <p:cNvPr id="5" name="Slide Number Placeholder 4">
            <a:extLst>
              <a:ext uri="{FF2B5EF4-FFF2-40B4-BE49-F238E27FC236}">
                <a16:creationId xmlns:a16="http://schemas.microsoft.com/office/drawing/2014/main" id="{060F19BA-97E9-FC43-B363-4DF838908762}"/>
              </a:ext>
            </a:extLst>
          </p:cNvPr>
          <p:cNvSpPr>
            <a:spLocks noGrp="1"/>
          </p:cNvSpPr>
          <p:nvPr>
            <p:ph type="sldNum" sz="quarter" idx="12"/>
          </p:nvPr>
        </p:nvSpPr>
        <p:spPr/>
        <p:txBody>
          <a:bodyPr/>
          <a:lstStyle/>
          <a:p>
            <a:fld id="{862D54D5-CEB4-934B-906A-FC20C0952885}" type="slidenum">
              <a:rPr lang="en-NP" smtClean="0"/>
              <a:t>‹#›</a:t>
            </a:fld>
            <a:endParaRPr lang="en-NP"/>
          </a:p>
        </p:txBody>
      </p:sp>
    </p:spTree>
    <p:extLst>
      <p:ext uri="{BB962C8B-B14F-4D97-AF65-F5344CB8AC3E}">
        <p14:creationId xmlns:p14="http://schemas.microsoft.com/office/powerpoint/2010/main" val="802066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9E0EAA-94E1-C64D-B87B-80B818E351F4}"/>
              </a:ext>
            </a:extLst>
          </p:cNvPr>
          <p:cNvSpPr>
            <a:spLocks noGrp="1"/>
          </p:cNvSpPr>
          <p:nvPr>
            <p:ph type="dt" sz="half" idx="10"/>
          </p:nvPr>
        </p:nvSpPr>
        <p:spPr/>
        <p:txBody>
          <a:bodyPr/>
          <a:lstStyle/>
          <a:p>
            <a:fld id="{6C075729-C301-F047-AA99-C73524764CFD}" type="datetimeFigureOut">
              <a:rPr lang="en-NP" smtClean="0"/>
              <a:t>30/04/2026</a:t>
            </a:fld>
            <a:endParaRPr lang="en-NP"/>
          </a:p>
        </p:txBody>
      </p:sp>
      <p:sp>
        <p:nvSpPr>
          <p:cNvPr id="3" name="Footer Placeholder 2">
            <a:extLst>
              <a:ext uri="{FF2B5EF4-FFF2-40B4-BE49-F238E27FC236}">
                <a16:creationId xmlns:a16="http://schemas.microsoft.com/office/drawing/2014/main" id="{0FB70B16-EF8D-D34A-A114-7938A2C02CED}"/>
              </a:ext>
            </a:extLst>
          </p:cNvPr>
          <p:cNvSpPr>
            <a:spLocks noGrp="1"/>
          </p:cNvSpPr>
          <p:nvPr>
            <p:ph type="ftr" sz="quarter" idx="11"/>
          </p:nvPr>
        </p:nvSpPr>
        <p:spPr/>
        <p:txBody>
          <a:bodyPr/>
          <a:lstStyle/>
          <a:p>
            <a:endParaRPr lang="en-NP"/>
          </a:p>
        </p:txBody>
      </p:sp>
      <p:sp>
        <p:nvSpPr>
          <p:cNvPr id="4" name="Slide Number Placeholder 3">
            <a:extLst>
              <a:ext uri="{FF2B5EF4-FFF2-40B4-BE49-F238E27FC236}">
                <a16:creationId xmlns:a16="http://schemas.microsoft.com/office/drawing/2014/main" id="{60CC67DB-CA3D-5F46-968B-8CF3E09A163A}"/>
              </a:ext>
            </a:extLst>
          </p:cNvPr>
          <p:cNvSpPr>
            <a:spLocks noGrp="1"/>
          </p:cNvSpPr>
          <p:nvPr>
            <p:ph type="sldNum" sz="quarter" idx="12"/>
          </p:nvPr>
        </p:nvSpPr>
        <p:spPr/>
        <p:txBody>
          <a:bodyPr/>
          <a:lstStyle/>
          <a:p>
            <a:fld id="{862D54D5-CEB4-934B-906A-FC20C0952885}" type="slidenum">
              <a:rPr lang="en-NP" smtClean="0"/>
              <a:t>‹#›</a:t>
            </a:fld>
            <a:endParaRPr lang="en-NP"/>
          </a:p>
        </p:txBody>
      </p:sp>
    </p:spTree>
    <p:extLst>
      <p:ext uri="{BB962C8B-B14F-4D97-AF65-F5344CB8AC3E}">
        <p14:creationId xmlns:p14="http://schemas.microsoft.com/office/powerpoint/2010/main" val="1515606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73FE7-3CFA-0F48-8E9E-610E8C96B0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P"/>
          </a:p>
        </p:txBody>
      </p:sp>
      <p:sp>
        <p:nvSpPr>
          <p:cNvPr id="3" name="Content Placeholder 2">
            <a:extLst>
              <a:ext uri="{FF2B5EF4-FFF2-40B4-BE49-F238E27FC236}">
                <a16:creationId xmlns:a16="http://schemas.microsoft.com/office/drawing/2014/main" id="{A86EB269-D9F2-EA45-A34B-0462918269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P"/>
          </a:p>
        </p:txBody>
      </p:sp>
      <p:sp>
        <p:nvSpPr>
          <p:cNvPr id="4" name="Text Placeholder 3">
            <a:extLst>
              <a:ext uri="{FF2B5EF4-FFF2-40B4-BE49-F238E27FC236}">
                <a16:creationId xmlns:a16="http://schemas.microsoft.com/office/drawing/2014/main" id="{3B9562F4-500E-754D-BB9D-368639965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C070D-81A0-FB4A-805C-38C20B622526}"/>
              </a:ext>
            </a:extLst>
          </p:cNvPr>
          <p:cNvSpPr>
            <a:spLocks noGrp="1"/>
          </p:cNvSpPr>
          <p:nvPr>
            <p:ph type="dt" sz="half" idx="10"/>
          </p:nvPr>
        </p:nvSpPr>
        <p:spPr/>
        <p:txBody>
          <a:bodyPr/>
          <a:lstStyle/>
          <a:p>
            <a:fld id="{6C075729-C301-F047-AA99-C73524764CFD}" type="datetimeFigureOut">
              <a:rPr lang="en-NP" smtClean="0"/>
              <a:t>30/04/2026</a:t>
            </a:fld>
            <a:endParaRPr lang="en-NP"/>
          </a:p>
        </p:txBody>
      </p:sp>
      <p:sp>
        <p:nvSpPr>
          <p:cNvPr id="6" name="Footer Placeholder 5">
            <a:extLst>
              <a:ext uri="{FF2B5EF4-FFF2-40B4-BE49-F238E27FC236}">
                <a16:creationId xmlns:a16="http://schemas.microsoft.com/office/drawing/2014/main" id="{DF197D46-0CF5-7745-8842-0EA9B7DCDFC3}"/>
              </a:ext>
            </a:extLst>
          </p:cNvPr>
          <p:cNvSpPr>
            <a:spLocks noGrp="1"/>
          </p:cNvSpPr>
          <p:nvPr>
            <p:ph type="ftr" sz="quarter" idx="11"/>
          </p:nvPr>
        </p:nvSpPr>
        <p:spPr/>
        <p:txBody>
          <a:bodyPr/>
          <a:lstStyle/>
          <a:p>
            <a:endParaRPr lang="en-NP"/>
          </a:p>
        </p:txBody>
      </p:sp>
      <p:sp>
        <p:nvSpPr>
          <p:cNvPr id="7" name="Slide Number Placeholder 6">
            <a:extLst>
              <a:ext uri="{FF2B5EF4-FFF2-40B4-BE49-F238E27FC236}">
                <a16:creationId xmlns:a16="http://schemas.microsoft.com/office/drawing/2014/main" id="{93F82F69-A752-5940-A46A-9E48870754A2}"/>
              </a:ext>
            </a:extLst>
          </p:cNvPr>
          <p:cNvSpPr>
            <a:spLocks noGrp="1"/>
          </p:cNvSpPr>
          <p:nvPr>
            <p:ph type="sldNum" sz="quarter" idx="12"/>
          </p:nvPr>
        </p:nvSpPr>
        <p:spPr/>
        <p:txBody>
          <a:bodyPr/>
          <a:lstStyle/>
          <a:p>
            <a:fld id="{862D54D5-CEB4-934B-906A-FC20C0952885}" type="slidenum">
              <a:rPr lang="en-NP" smtClean="0"/>
              <a:t>‹#›</a:t>
            </a:fld>
            <a:endParaRPr lang="en-NP"/>
          </a:p>
        </p:txBody>
      </p:sp>
    </p:spTree>
    <p:extLst>
      <p:ext uri="{BB962C8B-B14F-4D97-AF65-F5344CB8AC3E}">
        <p14:creationId xmlns:p14="http://schemas.microsoft.com/office/powerpoint/2010/main" val="75091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2E9FF-3DE8-194A-8F48-3310671C48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P"/>
          </a:p>
        </p:txBody>
      </p:sp>
      <p:sp>
        <p:nvSpPr>
          <p:cNvPr id="3" name="Picture Placeholder 2">
            <a:extLst>
              <a:ext uri="{FF2B5EF4-FFF2-40B4-BE49-F238E27FC236}">
                <a16:creationId xmlns:a16="http://schemas.microsoft.com/office/drawing/2014/main" id="{930972E0-4028-7441-9ACC-A58A382110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P"/>
          </a:p>
        </p:txBody>
      </p:sp>
      <p:sp>
        <p:nvSpPr>
          <p:cNvPr id="4" name="Text Placeholder 3">
            <a:extLst>
              <a:ext uri="{FF2B5EF4-FFF2-40B4-BE49-F238E27FC236}">
                <a16:creationId xmlns:a16="http://schemas.microsoft.com/office/drawing/2014/main" id="{AFB72870-6DB3-954A-A8FD-8072C2604A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C4C600-517C-5043-A031-BF3DB66E8B2C}"/>
              </a:ext>
            </a:extLst>
          </p:cNvPr>
          <p:cNvSpPr>
            <a:spLocks noGrp="1"/>
          </p:cNvSpPr>
          <p:nvPr>
            <p:ph type="dt" sz="half" idx="10"/>
          </p:nvPr>
        </p:nvSpPr>
        <p:spPr/>
        <p:txBody>
          <a:bodyPr/>
          <a:lstStyle/>
          <a:p>
            <a:fld id="{6C075729-C301-F047-AA99-C73524764CFD}" type="datetimeFigureOut">
              <a:rPr lang="en-NP" smtClean="0"/>
              <a:t>30/04/2026</a:t>
            </a:fld>
            <a:endParaRPr lang="en-NP"/>
          </a:p>
        </p:txBody>
      </p:sp>
      <p:sp>
        <p:nvSpPr>
          <p:cNvPr id="6" name="Footer Placeholder 5">
            <a:extLst>
              <a:ext uri="{FF2B5EF4-FFF2-40B4-BE49-F238E27FC236}">
                <a16:creationId xmlns:a16="http://schemas.microsoft.com/office/drawing/2014/main" id="{61E06EBE-6F8A-2A46-B982-84D9BD33FBF5}"/>
              </a:ext>
            </a:extLst>
          </p:cNvPr>
          <p:cNvSpPr>
            <a:spLocks noGrp="1"/>
          </p:cNvSpPr>
          <p:nvPr>
            <p:ph type="ftr" sz="quarter" idx="11"/>
          </p:nvPr>
        </p:nvSpPr>
        <p:spPr/>
        <p:txBody>
          <a:bodyPr/>
          <a:lstStyle/>
          <a:p>
            <a:endParaRPr lang="en-NP"/>
          </a:p>
        </p:txBody>
      </p:sp>
      <p:sp>
        <p:nvSpPr>
          <p:cNvPr id="7" name="Slide Number Placeholder 6">
            <a:extLst>
              <a:ext uri="{FF2B5EF4-FFF2-40B4-BE49-F238E27FC236}">
                <a16:creationId xmlns:a16="http://schemas.microsoft.com/office/drawing/2014/main" id="{0560DC3A-1441-E344-A48C-8A763223B8F5}"/>
              </a:ext>
            </a:extLst>
          </p:cNvPr>
          <p:cNvSpPr>
            <a:spLocks noGrp="1"/>
          </p:cNvSpPr>
          <p:nvPr>
            <p:ph type="sldNum" sz="quarter" idx="12"/>
          </p:nvPr>
        </p:nvSpPr>
        <p:spPr/>
        <p:txBody>
          <a:bodyPr/>
          <a:lstStyle/>
          <a:p>
            <a:fld id="{862D54D5-CEB4-934B-906A-FC20C0952885}" type="slidenum">
              <a:rPr lang="en-NP" smtClean="0"/>
              <a:t>‹#›</a:t>
            </a:fld>
            <a:endParaRPr lang="en-NP"/>
          </a:p>
        </p:txBody>
      </p:sp>
    </p:spTree>
    <p:extLst>
      <p:ext uri="{BB962C8B-B14F-4D97-AF65-F5344CB8AC3E}">
        <p14:creationId xmlns:p14="http://schemas.microsoft.com/office/powerpoint/2010/main" val="3205186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216A73-AFB7-C940-9A67-F77E8133AE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P"/>
          </a:p>
        </p:txBody>
      </p:sp>
      <p:sp>
        <p:nvSpPr>
          <p:cNvPr id="3" name="Text Placeholder 2">
            <a:extLst>
              <a:ext uri="{FF2B5EF4-FFF2-40B4-BE49-F238E27FC236}">
                <a16:creationId xmlns:a16="http://schemas.microsoft.com/office/drawing/2014/main" id="{5C482714-53DA-A045-BF54-FA72C502BC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P"/>
          </a:p>
        </p:txBody>
      </p:sp>
      <p:sp>
        <p:nvSpPr>
          <p:cNvPr id="4" name="Date Placeholder 3">
            <a:extLst>
              <a:ext uri="{FF2B5EF4-FFF2-40B4-BE49-F238E27FC236}">
                <a16:creationId xmlns:a16="http://schemas.microsoft.com/office/drawing/2014/main" id="{441FECE0-9B6A-ED48-8DEB-B8D59777EE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75729-C301-F047-AA99-C73524764CFD}" type="datetimeFigureOut">
              <a:rPr lang="en-NP" smtClean="0"/>
              <a:t>30/04/2026</a:t>
            </a:fld>
            <a:endParaRPr lang="en-NP"/>
          </a:p>
        </p:txBody>
      </p:sp>
      <p:sp>
        <p:nvSpPr>
          <p:cNvPr id="5" name="Footer Placeholder 4">
            <a:extLst>
              <a:ext uri="{FF2B5EF4-FFF2-40B4-BE49-F238E27FC236}">
                <a16:creationId xmlns:a16="http://schemas.microsoft.com/office/drawing/2014/main" id="{89BADD0B-DA23-F44C-938D-DBE26C8AD9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P"/>
          </a:p>
        </p:txBody>
      </p:sp>
      <p:sp>
        <p:nvSpPr>
          <p:cNvPr id="6" name="Slide Number Placeholder 5">
            <a:extLst>
              <a:ext uri="{FF2B5EF4-FFF2-40B4-BE49-F238E27FC236}">
                <a16:creationId xmlns:a16="http://schemas.microsoft.com/office/drawing/2014/main" id="{66042F7D-13D8-B24F-80AF-010E1BF7E7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D54D5-CEB4-934B-906A-FC20C0952885}" type="slidenum">
              <a:rPr lang="en-NP" smtClean="0"/>
              <a:t>‹#›</a:t>
            </a:fld>
            <a:endParaRPr lang="en-NP"/>
          </a:p>
        </p:txBody>
      </p:sp>
    </p:spTree>
    <p:extLst>
      <p:ext uri="{BB962C8B-B14F-4D97-AF65-F5344CB8AC3E}">
        <p14:creationId xmlns:p14="http://schemas.microsoft.com/office/powerpoint/2010/main" val="3020233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BE8847-CE81-614F-968D-4B9C9381F43B}" type="datetimeFigureOut">
              <a:rPr lang="en-US" smtClean="0"/>
              <a:t>4/30/26</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E80FB4-6C53-F54C-B11E-8D600D8C2E01}" type="slidenum">
              <a:rPr lang="en-US" smtClean="0"/>
              <a:t>‹#›</a:t>
            </a:fld>
            <a:endParaRPr lang="en-US"/>
          </a:p>
        </p:txBody>
      </p:sp>
    </p:spTree>
    <p:extLst>
      <p:ext uri="{BB962C8B-B14F-4D97-AF65-F5344CB8AC3E}">
        <p14:creationId xmlns:p14="http://schemas.microsoft.com/office/powerpoint/2010/main" val="12089943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slow">
    <p:fade/>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9.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414486" y="6227629"/>
            <a:ext cx="789276" cy="250681"/>
          </a:xfrm>
          <a:custGeom>
            <a:avLst/>
            <a:gdLst/>
            <a:ahLst/>
            <a:cxnLst/>
            <a:rect l="l" t="t" r="r" b="b"/>
            <a:pathLst>
              <a:path w="1157604" h="367665">
                <a:moveTo>
                  <a:pt x="525005" y="125488"/>
                </a:moveTo>
                <a:lnTo>
                  <a:pt x="476326" y="125488"/>
                </a:lnTo>
                <a:lnTo>
                  <a:pt x="476326" y="219468"/>
                </a:lnTo>
                <a:lnTo>
                  <a:pt x="479430" y="257954"/>
                </a:lnTo>
                <a:lnTo>
                  <a:pt x="489942" y="282667"/>
                </a:lnTo>
                <a:lnTo>
                  <a:pt x="509657" y="295849"/>
                </a:lnTo>
                <a:lnTo>
                  <a:pt x="540372" y="299745"/>
                </a:lnTo>
                <a:lnTo>
                  <a:pt x="548633" y="299312"/>
                </a:lnTo>
                <a:lnTo>
                  <a:pt x="583780" y="290766"/>
                </a:lnTo>
                <a:lnTo>
                  <a:pt x="582168" y="259994"/>
                </a:lnTo>
                <a:lnTo>
                  <a:pt x="582041" y="255473"/>
                </a:lnTo>
                <a:lnTo>
                  <a:pt x="579277" y="253174"/>
                </a:lnTo>
                <a:lnTo>
                  <a:pt x="547217" y="253174"/>
                </a:lnTo>
                <a:lnTo>
                  <a:pt x="534826" y="251070"/>
                </a:lnTo>
                <a:lnTo>
                  <a:pt x="528181" y="244181"/>
                </a:lnTo>
                <a:lnTo>
                  <a:pt x="525502" y="231641"/>
                </a:lnTo>
                <a:lnTo>
                  <a:pt x="525005" y="212585"/>
                </a:lnTo>
                <a:lnTo>
                  <a:pt x="525005" y="125488"/>
                </a:lnTo>
                <a:close/>
              </a:path>
              <a:path w="1157604" h="367665">
                <a:moveTo>
                  <a:pt x="578116" y="252209"/>
                </a:moveTo>
                <a:lnTo>
                  <a:pt x="573786" y="252310"/>
                </a:lnTo>
                <a:lnTo>
                  <a:pt x="560963" y="252871"/>
                </a:lnTo>
                <a:lnTo>
                  <a:pt x="553731" y="253087"/>
                </a:lnTo>
                <a:lnTo>
                  <a:pt x="547217" y="253174"/>
                </a:lnTo>
                <a:lnTo>
                  <a:pt x="579277" y="253174"/>
                </a:lnTo>
                <a:lnTo>
                  <a:pt x="578116" y="252209"/>
                </a:lnTo>
                <a:close/>
              </a:path>
              <a:path w="1157604" h="367665">
                <a:moveTo>
                  <a:pt x="579043" y="81483"/>
                </a:moveTo>
                <a:lnTo>
                  <a:pt x="453021" y="81483"/>
                </a:lnTo>
                <a:lnTo>
                  <a:pt x="449414" y="85077"/>
                </a:lnTo>
                <a:lnTo>
                  <a:pt x="449414" y="121818"/>
                </a:lnTo>
                <a:lnTo>
                  <a:pt x="453021" y="125488"/>
                </a:lnTo>
                <a:lnTo>
                  <a:pt x="579043" y="125488"/>
                </a:lnTo>
                <a:lnTo>
                  <a:pt x="582650" y="121818"/>
                </a:lnTo>
                <a:lnTo>
                  <a:pt x="582650" y="85077"/>
                </a:lnTo>
                <a:lnTo>
                  <a:pt x="579043" y="81483"/>
                </a:lnTo>
                <a:close/>
              </a:path>
              <a:path w="1157604" h="367665">
                <a:moveTo>
                  <a:pt x="517410" y="32080"/>
                </a:moveTo>
                <a:lnTo>
                  <a:pt x="515010" y="32638"/>
                </a:lnTo>
                <a:lnTo>
                  <a:pt x="478878" y="41440"/>
                </a:lnTo>
                <a:lnTo>
                  <a:pt x="476326" y="44678"/>
                </a:lnTo>
                <a:lnTo>
                  <a:pt x="476326" y="81483"/>
                </a:lnTo>
                <a:lnTo>
                  <a:pt x="525005" y="81483"/>
                </a:lnTo>
                <a:lnTo>
                  <a:pt x="525005" y="37998"/>
                </a:lnTo>
                <a:lnTo>
                  <a:pt x="523862" y="35674"/>
                </a:lnTo>
                <a:lnTo>
                  <a:pt x="519963" y="32600"/>
                </a:lnTo>
                <a:lnTo>
                  <a:pt x="517410" y="32080"/>
                </a:lnTo>
                <a:close/>
              </a:path>
              <a:path w="1157604" h="367665">
                <a:moveTo>
                  <a:pt x="332917" y="76377"/>
                </a:moveTo>
                <a:lnTo>
                  <a:pt x="289864" y="82901"/>
                </a:lnTo>
                <a:lnTo>
                  <a:pt x="259945" y="102992"/>
                </a:lnTo>
                <a:lnTo>
                  <a:pt x="242486" y="137430"/>
                </a:lnTo>
                <a:lnTo>
                  <a:pt x="236816" y="186994"/>
                </a:lnTo>
                <a:lnTo>
                  <a:pt x="242486" y="237281"/>
                </a:lnTo>
                <a:lnTo>
                  <a:pt x="259945" y="272230"/>
                </a:lnTo>
                <a:lnTo>
                  <a:pt x="289864" y="292625"/>
                </a:lnTo>
                <a:lnTo>
                  <a:pt x="332917" y="299250"/>
                </a:lnTo>
                <a:lnTo>
                  <a:pt x="375743" y="292625"/>
                </a:lnTo>
                <a:lnTo>
                  <a:pt x="405509" y="272230"/>
                </a:lnTo>
                <a:lnTo>
                  <a:pt x="413920" y="255308"/>
                </a:lnTo>
                <a:lnTo>
                  <a:pt x="332917" y="255308"/>
                </a:lnTo>
                <a:lnTo>
                  <a:pt x="309115" y="250867"/>
                </a:lnTo>
                <a:lnTo>
                  <a:pt x="294938" y="237772"/>
                </a:lnTo>
                <a:lnTo>
                  <a:pt x="288105" y="216367"/>
                </a:lnTo>
                <a:lnTo>
                  <a:pt x="286334" y="186994"/>
                </a:lnTo>
                <a:lnTo>
                  <a:pt x="288780" y="156015"/>
                </a:lnTo>
                <a:lnTo>
                  <a:pt x="296738" y="135545"/>
                </a:lnTo>
                <a:lnTo>
                  <a:pt x="311140" y="124245"/>
                </a:lnTo>
                <a:lnTo>
                  <a:pt x="332917" y="120776"/>
                </a:lnTo>
                <a:lnTo>
                  <a:pt x="414057" y="120776"/>
                </a:lnTo>
                <a:lnTo>
                  <a:pt x="405185" y="103368"/>
                </a:lnTo>
                <a:lnTo>
                  <a:pt x="375379" y="83042"/>
                </a:lnTo>
                <a:lnTo>
                  <a:pt x="332917" y="76377"/>
                </a:lnTo>
                <a:close/>
              </a:path>
              <a:path w="1157604" h="367665">
                <a:moveTo>
                  <a:pt x="414057" y="120776"/>
                </a:moveTo>
                <a:lnTo>
                  <a:pt x="332917" y="120776"/>
                </a:lnTo>
                <a:lnTo>
                  <a:pt x="354097" y="124419"/>
                </a:lnTo>
                <a:lnTo>
                  <a:pt x="368387" y="136007"/>
                </a:lnTo>
                <a:lnTo>
                  <a:pt x="376464" y="156535"/>
                </a:lnTo>
                <a:lnTo>
                  <a:pt x="379006" y="186994"/>
                </a:lnTo>
                <a:lnTo>
                  <a:pt x="377223" y="215917"/>
                </a:lnTo>
                <a:lnTo>
                  <a:pt x="370411" y="237372"/>
                </a:lnTo>
                <a:lnTo>
                  <a:pt x="356374" y="250717"/>
                </a:lnTo>
                <a:lnTo>
                  <a:pt x="332917" y="255308"/>
                </a:lnTo>
                <a:lnTo>
                  <a:pt x="413920" y="255308"/>
                </a:lnTo>
                <a:lnTo>
                  <a:pt x="422880" y="237281"/>
                </a:lnTo>
                <a:lnTo>
                  <a:pt x="428523" y="186994"/>
                </a:lnTo>
                <a:lnTo>
                  <a:pt x="422759" y="137853"/>
                </a:lnTo>
                <a:lnTo>
                  <a:pt x="414057" y="120776"/>
                </a:lnTo>
                <a:close/>
              </a:path>
              <a:path w="1157604" h="367665">
                <a:moveTo>
                  <a:pt x="981900" y="322986"/>
                </a:moveTo>
                <a:lnTo>
                  <a:pt x="979716" y="323811"/>
                </a:lnTo>
                <a:lnTo>
                  <a:pt x="978077" y="325450"/>
                </a:lnTo>
                <a:lnTo>
                  <a:pt x="976426" y="327063"/>
                </a:lnTo>
                <a:lnTo>
                  <a:pt x="975550" y="329285"/>
                </a:lnTo>
                <a:lnTo>
                  <a:pt x="976642" y="352704"/>
                </a:lnTo>
                <a:lnTo>
                  <a:pt x="976782" y="356285"/>
                </a:lnTo>
                <a:lnTo>
                  <a:pt x="1021531" y="366267"/>
                </a:lnTo>
                <a:lnTo>
                  <a:pt x="1036955" y="367322"/>
                </a:lnTo>
                <a:lnTo>
                  <a:pt x="1038631" y="367322"/>
                </a:lnTo>
                <a:lnTo>
                  <a:pt x="1059607" y="363640"/>
                </a:lnTo>
                <a:lnTo>
                  <a:pt x="1076879" y="352632"/>
                </a:lnTo>
                <a:lnTo>
                  <a:pt x="1090400" y="334355"/>
                </a:lnTo>
                <a:lnTo>
                  <a:pt x="1093724" y="325640"/>
                </a:lnTo>
                <a:lnTo>
                  <a:pt x="1024547" y="325640"/>
                </a:lnTo>
                <a:lnTo>
                  <a:pt x="981900" y="322986"/>
                </a:lnTo>
                <a:close/>
              </a:path>
              <a:path w="1157604" h="367665">
                <a:moveTo>
                  <a:pt x="1017473" y="81483"/>
                </a:moveTo>
                <a:lnTo>
                  <a:pt x="979716" y="81483"/>
                </a:lnTo>
                <a:lnTo>
                  <a:pt x="977353" y="82638"/>
                </a:lnTo>
                <a:lnTo>
                  <a:pt x="975817" y="84607"/>
                </a:lnTo>
                <a:lnTo>
                  <a:pt x="974318" y="86613"/>
                </a:lnTo>
                <a:lnTo>
                  <a:pt x="973785" y="89179"/>
                </a:lnTo>
                <a:lnTo>
                  <a:pt x="974404" y="91617"/>
                </a:lnTo>
                <a:lnTo>
                  <a:pt x="1021029" y="270687"/>
                </a:lnTo>
                <a:lnTo>
                  <a:pt x="1047800" y="294576"/>
                </a:lnTo>
                <a:lnTo>
                  <a:pt x="1056855" y="294576"/>
                </a:lnTo>
                <a:lnTo>
                  <a:pt x="1056068" y="297586"/>
                </a:lnTo>
                <a:lnTo>
                  <a:pt x="1055255" y="300799"/>
                </a:lnTo>
                <a:lnTo>
                  <a:pt x="1054366" y="303529"/>
                </a:lnTo>
                <a:lnTo>
                  <a:pt x="1053947" y="304888"/>
                </a:lnTo>
                <a:lnTo>
                  <a:pt x="1051520" y="311613"/>
                </a:lnTo>
                <a:lnTo>
                  <a:pt x="1046938" y="318360"/>
                </a:lnTo>
                <a:lnTo>
                  <a:pt x="1038511" y="323559"/>
                </a:lnTo>
                <a:lnTo>
                  <a:pt x="1024547" y="325640"/>
                </a:lnTo>
                <a:lnTo>
                  <a:pt x="1093724" y="325640"/>
                </a:lnTo>
                <a:lnTo>
                  <a:pt x="1100124" y="308863"/>
                </a:lnTo>
                <a:lnTo>
                  <a:pt x="1109634" y="272822"/>
                </a:lnTo>
                <a:lnTo>
                  <a:pt x="1116334" y="247180"/>
                </a:lnTo>
                <a:lnTo>
                  <a:pt x="1063993" y="247180"/>
                </a:lnTo>
                <a:lnTo>
                  <a:pt x="1021613" y="87490"/>
                </a:lnTo>
                <a:lnTo>
                  <a:pt x="1020699" y="83934"/>
                </a:lnTo>
                <a:lnTo>
                  <a:pt x="1017473" y="81483"/>
                </a:lnTo>
                <a:close/>
              </a:path>
              <a:path w="1157604" h="367665">
                <a:moveTo>
                  <a:pt x="1151521" y="81483"/>
                </a:moveTo>
                <a:lnTo>
                  <a:pt x="1113739" y="81483"/>
                </a:lnTo>
                <a:lnTo>
                  <a:pt x="1110576" y="83934"/>
                </a:lnTo>
                <a:lnTo>
                  <a:pt x="1108517" y="91617"/>
                </a:lnTo>
                <a:lnTo>
                  <a:pt x="1067282" y="247180"/>
                </a:lnTo>
                <a:lnTo>
                  <a:pt x="1116334" y="247180"/>
                </a:lnTo>
                <a:lnTo>
                  <a:pt x="1119620" y="234600"/>
                </a:lnTo>
                <a:lnTo>
                  <a:pt x="1150734" y="114858"/>
                </a:lnTo>
                <a:lnTo>
                  <a:pt x="1156815" y="91579"/>
                </a:lnTo>
                <a:lnTo>
                  <a:pt x="1157503" y="89179"/>
                </a:lnTo>
                <a:lnTo>
                  <a:pt x="1156893" y="86613"/>
                </a:lnTo>
                <a:lnTo>
                  <a:pt x="1153858" y="82638"/>
                </a:lnTo>
                <a:lnTo>
                  <a:pt x="1151521" y="81483"/>
                </a:lnTo>
                <a:close/>
              </a:path>
              <a:path w="1157604" h="367665">
                <a:moveTo>
                  <a:pt x="102539" y="0"/>
                </a:moveTo>
                <a:lnTo>
                  <a:pt x="98107" y="0"/>
                </a:lnTo>
                <a:lnTo>
                  <a:pt x="84575" y="155"/>
                </a:lnTo>
                <a:lnTo>
                  <a:pt x="37903" y="2491"/>
                </a:lnTo>
                <a:lnTo>
                  <a:pt x="0" y="9321"/>
                </a:lnTo>
                <a:lnTo>
                  <a:pt x="0" y="290995"/>
                </a:lnTo>
                <a:lnTo>
                  <a:pt x="3670" y="294576"/>
                </a:lnTo>
                <a:lnTo>
                  <a:pt x="46380" y="294576"/>
                </a:lnTo>
                <a:lnTo>
                  <a:pt x="49961" y="290995"/>
                </a:lnTo>
                <a:lnTo>
                  <a:pt x="49961" y="178663"/>
                </a:lnTo>
                <a:lnTo>
                  <a:pt x="160863" y="178663"/>
                </a:lnTo>
                <a:lnTo>
                  <a:pt x="155346" y="166204"/>
                </a:lnTo>
                <a:lnTo>
                  <a:pt x="177403" y="152117"/>
                </a:lnTo>
                <a:lnTo>
                  <a:pt x="192841" y="135089"/>
                </a:lnTo>
                <a:lnTo>
                  <a:pt x="85142" y="135082"/>
                </a:lnTo>
                <a:lnTo>
                  <a:pt x="70505" y="134758"/>
                </a:lnTo>
                <a:lnTo>
                  <a:pt x="58699" y="134259"/>
                </a:lnTo>
                <a:lnTo>
                  <a:pt x="49961" y="133730"/>
                </a:lnTo>
                <a:lnTo>
                  <a:pt x="49961" y="49542"/>
                </a:lnTo>
                <a:lnTo>
                  <a:pt x="55355" y="48651"/>
                </a:lnTo>
                <a:lnTo>
                  <a:pt x="63128" y="47791"/>
                </a:lnTo>
                <a:lnTo>
                  <a:pt x="73554" y="47144"/>
                </a:lnTo>
                <a:lnTo>
                  <a:pt x="86906" y="46888"/>
                </a:lnTo>
                <a:lnTo>
                  <a:pt x="195255" y="46888"/>
                </a:lnTo>
                <a:lnTo>
                  <a:pt x="186362" y="29740"/>
                </a:lnTo>
                <a:lnTo>
                  <a:pt x="155677" y="8356"/>
                </a:lnTo>
                <a:lnTo>
                  <a:pt x="104863" y="38"/>
                </a:lnTo>
                <a:lnTo>
                  <a:pt x="102539" y="0"/>
                </a:lnTo>
                <a:close/>
              </a:path>
              <a:path w="1157604" h="367665">
                <a:moveTo>
                  <a:pt x="160863" y="178663"/>
                </a:moveTo>
                <a:lnTo>
                  <a:pt x="49961" y="178663"/>
                </a:lnTo>
                <a:lnTo>
                  <a:pt x="60116" y="179334"/>
                </a:lnTo>
                <a:lnTo>
                  <a:pt x="73280" y="180032"/>
                </a:lnTo>
                <a:lnTo>
                  <a:pt x="88847" y="180610"/>
                </a:lnTo>
                <a:lnTo>
                  <a:pt x="106210" y="180924"/>
                </a:lnTo>
                <a:lnTo>
                  <a:pt x="154597" y="289775"/>
                </a:lnTo>
                <a:lnTo>
                  <a:pt x="155829" y="292709"/>
                </a:lnTo>
                <a:lnTo>
                  <a:pt x="158762" y="294576"/>
                </a:lnTo>
                <a:lnTo>
                  <a:pt x="202450" y="294576"/>
                </a:lnTo>
                <a:lnTo>
                  <a:pt x="205003" y="293230"/>
                </a:lnTo>
                <a:lnTo>
                  <a:pt x="206565" y="290931"/>
                </a:lnTo>
                <a:lnTo>
                  <a:pt x="207987" y="288607"/>
                </a:lnTo>
                <a:lnTo>
                  <a:pt x="208241" y="285724"/>
                </a:lnTo>
                <a:lnTo>
                  <a:pt x="207175" y="283248"/>
                </a:lnTo>
                <a:lnTo>
                  <a:pt x="160863" y="178663"/>
                </a:lnTo>
                <a:close/>
              </a:path>
              <a:path w="1157604" h="367665">
                <a:moveTo>
                  <a:pt x="195255" y="46888"/>
                </a:moveTo>
                <a:lnTo>
                  <a:pt x="104736" y="46888"/>
                </a:lnTo>
                <a:lnTo>
                  <a:pt x="127680" y="50798"/>
                </a:lnTo>
                <a:lnTo>
                  <a:pt x="142865" y="61004"/>
                </a:lnTo>
                <a:lnTo>
                  <a:pt x="151264" y="75220"/>
                </a:lnTo>
                <a:lnTo>
                  <a:pt x="153847" y="91160"/>
                </a:lnTo>
                <a:lnTo>
                  <a:pt x="150266" y="109267"/>
                </a:lnTo>
                <a:lnTo>
                  <a:pt x="140007" y="123036"/>
                </a:lnTo>
                <a:lnTo>
                  <a:pt x="123801" y="131849"/>
                </a:lnTo>
                <a:lnTo>
                  <a:pt x="102374" y="135089"/>
                </a:lnTo>
                <a:lnTo>
                  <a:pt x="192847" y="135082"/>
                </a:lnTo>
                <a:lnTo>
                  <a:pt x="193054" y="134854"/>
                </a:lnTo>
                <a:lnTo>
                  <a:pt x="202382" y="114287"/>
                </a:lnTo>
                <a:lnTo>
                  <a:pt x="205473" y="90284"/>
                </a:lnTo>
                <a:lnTo>
                  <a:pt x="201450" y="58834"/>
                </a:lnTo>
                <a:lnTo>
                  <a:pt x="195255" y="46888"/>
                </a:lnTo>
                <a:close/>
              </a:path>
              <a:path w="1157604" h="367665">
                <a:moveTo>
                  <a:pt x="777404" y="123329"/>
                </a:moveTo>
                <a:lnTo>
                  <a:pt x="705662" y="123329"/>
                </a:lnTo>
                <a:lnTo>
                  <a:pt x="716895" y="125042"/>
                </a:lnTo>
                <a:lnTo>
                  <a:pt x="725214" y="130030"/>
                </a:lnTo>
                <a:lnTo>
                  <a:pt x="730380" y="138069"/>
                </a:lnTo>
                <a:lnTo>
                  <a:pt x="732088" y="148526"/>
                </a:lnTo>
                <a:lnTo>
                  <a:pt x="732155" y="161785"/>
                </a:lnTo>
                <a:lnTo>
                  <a:pt x="679221" y="166027"/>
                </a:lnTo>
                <a:lnTo>
                  <a:pt x="646704" y="171810"/>
                </a:lnTo>
                <a:lnTo>
                  <a:pt x="624562" y="184024"/>
                </a:lnTo>
                <a:lnTo>
                  <a:pt x="611918" y="203479"/>
                </a:lnTo>
                <a:lnTo>
                  <a:pt x="607898" y="230987"/>
                </a:lnTo>
                <a:lnTo>
                  <a:pt x="612038" y="259966"/>
                </a:lnTo>
                <a:lnTo>
                  <a:pt x="624098" y="281397"/>
                </a:lnTo>
                <a:lnTo>
                  <a:pt x="643533" y="294688"/>
                </a:lnTo>
                <a:lnTo>
                  <a:pt x="669798" y="299250"/>
                </a:lnTo>
                <a:lnTo>
                  <a:pt x="694420" y="296941"/>
                </a:lnTo>
                <a:lnTo>
                  <a:pt x="716732" y="291852"/>
                </a:lnTo>
                <a:lnTo>
                  <a:pt x="732979" y="286734"/>
                </a:lnTo>
                <a:lnTo>
                  <a:pt x="739406" y="284340"/>
                </a:lnTo>
                <a:lnTo>
                  <a:pt x="780846" y="284340"/>
                </a:lnTo>
                <a:lnTo>
                  <a:pt x="780846" y="257467"/>
                </a:lnTo>
                <a:lnTo>
                  <a:pt x="678738" y="257467"/>
                </a:lnTo>
                <a:lnTo>
                  <a:pt x="667363" y="254578"/>
                </a:lnTo>
                <a:lnTo>
                  <a:pt x="660776" y="247445"/>
                </a:lnTo>
                <a:lnTo>
                  <a:pt x="657734" y="238366"/>
                </a:lnTo>
                <a:lnTo>
                  <a:pt x="656996" y="229641"/>
                </a:lnTo>
                <a:lnTo>
                  <a:pt x="658709" y="218534"/>
                </a:lnTo>
                <a:lnTo>
                  <a:pt x="663913" y="210343"/>
                </a:lnTo>
                <a:lnTo>
                  <a:pt x="672700" y="204963"/>
                </a:lnTo>
                <a:lnTo>
                  <a:pt x="685165" y="202285"/>
                </a:lnTo>
                <a:lnTo>
                  <a:pt x="732155" y="199796"/>
                </a:lnTo>
                <a:lnTo>
                  <a:pt x="780846" y="199796"/>
                </a:lnTo>
                <a:lnTo>
                  <a:pt x="780846" y="148526"/>
                </a:lnTo>
                <a:lnTo>
                  <a:pt x="777404" y="123329"/>
                </a:lnTo>
                <a:close/>
              </a:path>
              <a:path w="1157604" h="367665">
                <a:moveTo>
                  <a:pt x="780846" y="284340"/>
                </a:moveTo>
                <a:lnTo>
                  <a:pt x="739406" y="284340"/>
                </a:lnTo>
                <a:lnTo>
                  <a:pt x="745421" y="288657"/>
                </a:lnTo>
                <a:lnTo>
                  <a:pt x="752254" y="292474"/>
                </a:lnTo>
                <a:lnTo>
                  <a:pt x="760718" y="295605"/>
                </a:lnTo>
                <a:lnTo>
                  <a:pt x="771626" y="297865"/>
                </a:lnTo>
                <a:lnTo>
                  <a:pt x="773912" y="298170"/>
                </a:lnTo>
                <a:lnTo>
                  <a:pt x="776274" y="297484"/>
                </a:lnTo>
                <a:lnTo>
                  <a:pt x="779818" y="294411"/>
                </a:lnTo>
                <a:lnTo>
                  <a:pt x="780846" y="292188"/>
                </a:lnTo>
                <a:lnTo>
                  <a:pt x="780846" y="284340"/>
                </a:lnTo>
                <a:close/>
              </a:path>
              <a:path w="1157604" h="367665">
                <a:moveTo>
                  <a:pt x="780846" y="199796"/>
                </a:moveTo>
                <a:lnTo>
                  <a:pt x="732155" y="199796"/>
                </a:lnTo>
                <a:lnTo>
                  <a:pt x="732155" y="248881"/>
                </a:lnTo>
                <a:lnTo>
                  <a:pt x="726832" y="250260"/>
                </a:lnTo>
                <a:lnTo>
                  <a:pt x="713766" y="253207"/>
                </a:lnTo>
                <a:lnTo>
                  <a:pt x="696541" y="256138"/>
                </a:lnTo>
                <a:lnTo>
                  <a:pt x="678738" y="257467"/>
                </a:lnTo>
                <a:lnTo>
                  <a:pt x="780846" y="257467"/>
                </a:lnTo>
                <a:lnTo>
                  <a:pt x="780846" y="199796"/>
                </a:lnTo>
                <a:close/>
              </a:path>
              <a:path w="1157604" h="367665">
                <a:moveTo>
                  <a:pt x="708240" y="76377"/>
                </a:moveTo>
                <a:lnTo>
                  <a:pt x="665140" y="79548"/>
                </a:lnTo>
                <a:lnTo>
                  <a:pt x="624649" y="85204"/>
                </a:lnTo>
                <a:lnTo>
                  <a:pt x="621639" y="88798"/>
                </a:lnTo>
                <a:lnTo>
                  <a:pt x="621855" y="92913"/>
                </a:lnTo>
                <a:lnTo>
                  <a:pt x="622871" y="119938"/>
                </a:lnTo>
                <a:lnTo>
                  <a:pt x="622985" y="122110"/>
                </a:lnTo>
                <a:lnTo>
                  <a:pt x="624014" y="124256"/>
                </a:lnTo>
                <a:lnTo>
                  <a:pt x="627329" y="127152"/>
                </a:lnTo>
                <a:lnTo>
                  <a:pt x="629539" y="127850"/>
                </a:lnTo>
                <a:lnTo>
                  <a:pt x="631774" y="127622"/>
                </a:lnTo>
                <a:lnTo>
                  <a:pt x="647484" y="126281"/>
                </a:lnTo>
                <a:lnTo>
                  <a:pt x="666623" y="124880"/>
                </a:lnTo>
                <a:lnTo>
                  <a:pt x="686809" y="123777"/>
                </a:lnTo>
                <a:lnTo>
                  <a:pt x="705662" y="123329"/>
                </a:lnTo>
                <a:lnTo>
                  <a:pt x="777404" y="123329"/>
                </a:lnTo>
                <a:lnTo>
                  <a:pt x="776470" y="116497"/>
                </a:lnTo>
                <a:lnTo>
                  <a:pt x="763127" y="94002"/>
                </a:lnTo>
                <a:lnTo>
                  <a:pt x="740491" y="80732"/>
                </a:lnTo>
                <a:lnTo>
                  <a:pt x="708240" y="76377"/>
                </a:lnTo>
                <a:close/>
              </a:path>
              <a:path w="1157604" h="367665">
                <a:moveTo>
                  <a:pt x="879398" y="81483"/>
                </a:moveTo>
                <a:lnTo>
                  <a:pt x="837869" y="81483"/>
                </a:lnTo>
                <a:lnTo>
                  <a:pt x="834237" y="85077"/>
                </a:lnTo>
                <a:lnTo>
                  <a:pt x="834237" y="290995"/>
                </a:lnTo>
                <a:lnTo>
                  <a:pt x="837869" y="294576"/>
                </a:lnTo>
                <a:lnTo>
                  <a:pt x="879398" y="294576"/>
                </a:lnTo>
                <a:lnTo>
                  <a:pt x="883005" y="290995"/>
                </a:lnTo>
                <a:lnTo>
                  <a:pt x="883005" y="150380"/>
                </a:lnTo>
                <a:lnTo>
                  <a:pt x="891205" y="144136"/>
                </a:lnTo>
                <a:lnTo>
                  <a:pt x="904141" y="136202"/>
                </a:lnTo>
                <a:lnTo>
                  <a:pt x="920778" y="128976"/>
                </a:lnTo>
                <a:lnTo>
                  <a:pt x="940079" y="124853"/>
                </a:lnTo>
                <a:lnTo>
                  <a:pt x="944245" y="124459"/>
                </a:lnTo>
                <a:lnTo>
                  <a:pt x="947458" y="120992"/>
                </a:lnTo>
                <a:lnTo>
                  <a:pt x="947458" y="102806"/>
                </a:lnTo>
                <a:lnTo>
                  <a:pt x="883005" y="102806"/>
                </a:lnTo>
                <a:lnTo>
                  <a:pt x="883005" y="85077"/>
                </a:lnTo>
                <a:lnTo>
                  <a:pt x="879398" y="81483"/>
                </a:lnTo>
                <a:close/>
              </a:path>
              <a:path w="1157604" h="367665">
                <a:moveTo>
                  <a:pt x="941070" y="79679"/>
                </a:moveTo>
                <a:lnTo>
                  <a:pt x="894270" y="95454"/>
                </a:lnTo>
                <a:lnTo>
                  <a:pt x="883005" y="102806"/>
                </a:lnTo>
                <a:lnTo>
                  <a:pt x="947458" y="102806"/>
                </a:lnTo>
                <a:lnTo>
                  <a:pt x="947458" y="85674"/>
                </a:lnTo>
                <a:lnTo>
                  <a:pt x="946556" y="83578"/>
                </a:lnTo>
                <a:lnTo>
                  <a:pt x="944892" y="82080"/>
                </a:lnTo>
                <a:lnTo>
                  <a:pt x="943317" y="80517"/>
                </a:lnTo>
                <a:lnTo>
                  <a:pt x="941070" y="79679"/>
                </a:lnTo>
                <a:close/>
              </a:path>
            </a:pathLst>
          </a:custGeom>
          <a:solidFill>
            <a:srgbClr val="16458F"/>
          </a:solidFill>
        </p:spPr>
        <p:txBody>
          <a:bodyPr wrap="square" lIns="0" tIns="0" rIns="0" bIns="0" rtlCol="0"/>
          <a:lstStyle/>
          <a:p>
            <a:endParaRPr sz="1227"/>
          </a:p>
        </p:txBody>
      </p:sp>
      <p:pic>
        <p:nvPicPr>
          <p:cNvPr id="4" name="object 4"/>
          <p:cNvPicPr/>
          <p:nvPr/>
        </p:nvPicPr>
        <p:blipFill>
          <a:blip r:embed="rId2" cstate="print"/>
          <a:stretch>
            <a:fillRect/>
          </a:stretch>
        </p:blipFill>
        <p:spPr>
          <a:xfrm>
            <a:off x="6265463" y="6089601"/>
            <a:ext cx="512055" cy="511752"/>
          </a:xfrm>
          <a:prstGeom prst="rect">
            <a:avLst/>
          </a:prstGeom>
        </p:spPr>
      </p:pic>
      <p:sp>
        <p:nvSpPr>
          <p:cNvPr id="5" name="object 5"/>
          <p:cNvSpPr txBox="1"/>
          <p:nvPr/>
        </p:nvSpPr>
        <p:spPr>
          <a:xfrm>
            <a:off x="2149161" y="2931555"/>
            <a:ext cx="7893679" cy="912255"/>
          </a:xfrm>
          <a:prstGeom prst="rect">
            <a:avLst/>
          </a:prstGeom>
        </p:spPr>
        <p:txBody>
          <a:bodyPr vert="horz" wrap="square" lIns="0" tIns="77932" rIns="0" bIns="0" rtlCol="0">
            <a:spAutoFit/>
          </a:bodyPr>
          <a:lstStyle/>
          <a:p>
            <a:pPr marL="8660" marR="3464" algn="ctr">
              <a:lnSpc>
                <a:spcPts val="3410"/>
              </a:lnSpc>
              <a:spcBef>
                <a:spcPts val="614"/>
              </a:spcBef>
            </a:pPr>
            <a:r>
              <a:rPr sz="3273" b="1" spc="-150" dirty="0">
                <a:solidFill>
                  <a:srgbClr val="405261"/>
                </a:solidFill>
                <a:latin typeface="Trebuchet MS"/>
                <a:cs typeface="Trebuchet MS"/>
              </a:rPr>
              <a:t>STR</a:t>
            </a:r>
            <a:r>
              <a:rPr lang="en-US" sz="3273" b="1" spc="-167" dirty="0">
                <a:solidFill>
                  <a:srgbClr val="405261"/>
                </a:solidFill>
                <a:latin typeface="Trebuchet MS"/>
                <a:cs typeface="Trebuchet MS"/>
              </a:rPr>
              <a:t>A</a:t>
            </a:r>
            <a:r>
              <a:rPr sz="3273" b="1" spc="-153" dirty="0">
                <a:solidFill>
                  <a:srgbClr val="405261"/>
                </a:solidFill>
                <a:latin typeface="Trebuchet MS"/>
                <a:cs typeface="Trebuchet MS"/>
              </a:rPr>
              <a:t>TEGI</a:t>
            </a:r>
            <a:r>
              <a:rPr sz="3273" b="1" spc="-136" dirty="0">
                <a:solidFill>
                  <a:srgbClr val="405261"/>
                </a:solidFill>
                <a:latin typeface="Trebuchet MS"/>
                <a:cs typeface="Trebuchet MS"/>
              </a:rPr>
              <a:t>C</a:t>
            </a:r>
            <a:r>
              <a:rPr sz="3273" b="1" spc="-201" dirty="0">
                <a:solidFill>
                  <a:srgbClr val="405261"/>
                </a:solidFill>
                <a:latin typeface="Trebuchet MS"/>
                <a:cs typeface="Trebuchet MS"/>
              </a:rPr>
              <a:t> </a:t>
            </a:r>
            <a:r>
              <a:rPr sz="3273" b="1" spc="-65" dirty="0">
                <a:solidFill>
                  <a:srgbClr val="405261"/>
                </a:solidFill>
                <a:latin typeface="Trebuchet MS"/>
                <a:cs typeface="Trebuchet MS"/>
              </a:rPr>
              <a:t>PLANNING  </a:t>
            </a:r>
            <a:r>
              <a:rPr sz="3273" b="1" spc="-494" dirty="0">
                <a:solidFill>
                  <a:srgbClr val="405261"/>
                </a:solidFill>
                <a:latin typeface="Trebuchet MS"/>
                <a:cs typeface="Trebuchet MS"/>
              </a:rPr>
              <a:t>F</a:t>
            </a:r>
            <a:r>
              <a:rPr sz="3273" b="1" spc="-44" dirty="0">
                <a:solidFill>
                  <a:srgbClr val="405261"/>
                </a:solidFill>
                <a:latin typeface="Trebuchet MS"/>
                <a:cs typeface="Trebuchet MS"/>
              </a:rPr>
              <a:t>A</a:t>
            </a:r>
            <a:r>
              <a:rPr sz="3273" b="1" spc="-95" dirty="0">
                <a:solidFill>
                  <a:srgbClr val="405261"/>
                </a:solidFill>
                <a:latin typeface="Trebuchet MS"/>
                <a:cs typeface="Trebuchet MS"/>
              </a:rPr>
              <a:t>CILI</a:t>
            </a:r>
            <a:r>
              <a:rPr sz="3273" b="1" spc="-583" dirty="0">
                <a:solidFill>
                  <a:srgbClr val="405261"/>
                </a:solidFill>
                <a:latin typeface="Trebuchet MS"/>
                <a:cs typeface="Trebuchet MS"/>
              </a:rPr>
              <a:t>T</a:t>
            </a:r>
            <a:r>
              <a:rPr sz="3273" b="1" spc="-167" dirty="0">
                <a:solidFill>
                  <a:srgbClr val="405261"/>
                </a:solidFill>
                <a:latin typeface="Trebuchet MS"/>
                <a:cs typeface="Trebuchet MS"/>
              </a:rPr>
              <a:t>A</a:t>
            </a:r>
            <a:r>
              <a:rPr sz="3273" b="1" spc="-123" dirty="0">
                <a:solidFill>
                  <a:srgbClr val="405261"/>
                </a:solidFill>
                <a:latin typeface="Trebuchet MS"/>
                <a:cs typeface="Trebuchet MS"/>
              </a:rPr>
              <a:t>TIO</a:t>
            </a:r>
            <a:r>
              <a:rPr sz="3273" b="1" spc="-109" dirty="0">
                <a:solidFill>
                  <a:srgbClr val="405261"/>
                </a:solidFill>
                <a:latin typeface="Trebuchet MS"/>
                <a:cs typeface="Trebuchet MS"/>
              </a:rPr>
              <a:t>N</a:t>
            </a:r>
            <a:r>
              <a:rPr sz="3273" b="1" spc="-201" dirty="0">
                <a:solidFill>
                  <a:srgbClr val="405261"/>
                </a:solidFill>
                <a:latin typeface="Trebuchet MS"/>
                <a:cs typeface="Trebuchet MS"/>
              </a:rPr>
              <a:t> </a:t>
            </a:r>
            <a:r>
              <a:rPr sz="3273" b="1" spc="-75" dirty="0">
                <a:solidFill>
                  <a:srgbClr val="405261"/>
                </a:solidFill>
                <a:latin typeface="Trebuchet MS"/>
                <a:cs typeface="Trebuchet MS"/>
              </a:rPr>
              <a:t>GUIDE</a:t>
            </a:r>
            <a:endParaRPr sz="3273" dirty="0">
              <a:latin typeface="Trebuchet MS"/>
              <a:cs typeface="Trebuchet MS"/>
            </a:endParaRPr>
          </a:p>
          <a:p>
            <a:pPr marR="866" algn="ctr">
              <a:lnSpc>
                <a:spcPts val="3136"/>
              </a:lnSpc>
            </a:pPr>
            <a:r>
              <a:rPr sz="2728" i="1" spc="-286" dirty="0">
                <a:solidFill>
                  <a:srgbClr val="405261"/>
                </a:solidFill>
                <a:latin typeface="Palatino Linotype"/>
                <a:cs typeface="Palatino Linotype"/>
              </a:rPr>
              <a:t>U</a:t>
            </a:r>
            <a:r>
              <a:rPr sz="2728" i="1" spc="-78" dirty="0">
                <a:solidFill>
                  <a:srgbClr val="405261"/>
                </a:solidFill>
                <a:latin typeface="Palatino Linotype"/>
                <a:cs typeface="Palatino Linotype"/>
              </a:rPr>
              <a:t>sin</a:t>
            </a:r>
            <a:r>
              <a:rPr sz="2728" i="1" spc="3" dirty="0">
                <a:solidFill>
                  <a:srgbClr val="405261"/>
                </a:solidFill>
                <a:latin typeface="Palatino Linotype"/>
                <a:cs typeface="Palatino Linotype"/>
              </a:rPr>
              <a:t>g</a:t>
            </a:r>
            <a:r>
              <a:rPr sz="2728" i="1" spc="-372" dirty="0">
                <a:solidFill>
                  <a:srgbClr val="405261"/>
                </a:solidFill>
                <a:latin typeface="Palatino Linotype"/>
                <a:cs typeface="Palatino Linotype"/>
              </a:rPr>
              <a:t> </a:t>
            </a:r>
            <a:r>
              <a:rPr sz="2728" i="1" spc="-130" dirty="0">
                <a:solidFill>
                  <a:srgbClr val="405261"/>
                </a:solidFill>
                <a:latin typeface="Palatino Linotype"/>
                <a:cs typeface="Palatino Linotype"/>
              </a:rPr>
              <a:t>R</a:t>
            </a:r>
            <a:r>
              <a:rPr sz="2728" i="1" spc="-55" dirty="0">
                <a:solidFill>
                  <a:srgbClr val="405261"/>
                </a:solidFill>
                <a:latin typeface="Palatino Linotype"/>
                <a:cs typeface="Palatino Linotype"/>
              </a:rPr>
              <a:t>o</a:t>
            </a:r>
            <a:r>
              <a:rPr sz="2728" i="1" spc="-106" dirty="0">
                <a:solidFill>
                  <a:srgbClr val="405261"/>
                </a:solidFill>
                <a:latin typeface="Palatino Linotype"/>
                <a:cs typeface="Palatino Linotype"/>
              </a:rPr>
              <a:t>t</a:t>
            </a:r>
            <a:r>
              <a:rPr sz="2728" i="1" spc="-14" dirty="0">
                <a:solidFill>
                  <a:srgbClr val="405261"/>
                </a:solidFill>
                <a:latin typeface="Palatino Linotype"/>
                <a:cs typeface="Palatino Linotype"/>
              </a:rPr>
              <a:t>ar</a:t>
            </a:r>
            <a:r>
              <a:rPr sz="2728" i="1" spc="-41" dirty="0">
                <a:solidFill>
                  <a:srgbClr val="405261"/>
                </a:solidFill>
                <a:latin typeface="Palatino Linotype"/>
                <a:cs typeface="Palatino Linotype"/>
              </a:rPr>
              <a:t>y</a:t>
            </a:r>
            <a:r>
              <a:rPr sz="2728" i="1" spc="-423" dirty="0">
                <a:solidFill>
                  <a:srgbClr val="405261"/>
                </a:solidFill>
                <a:latin typeface="Palatino Linotype"/>
                <a:cs typeface="Palatino Linotype"/>
              </a:rPr>
              <a:t>’</a:t>
            </a:r>
            <a:r>
              <a:rPr sz="2728" i="1" spc="51" dirty="0">
                <a:solidFill>
                  <a:srgbClr val="405261"/>
                </a:solidFill>
                <a:latin typeface="Palatino Linotype"/>
                <a:cs typeface="Palatino Linotype"/>
              </a:rPr>
              <a:t>s</a:t>
            </a:r>
            <a:r>
              <a:rPr sz="2728" i="1" spc="-372" dirty="0">
                <a:solidFill>
                  <a:srgbClr val="405261"/>
                </a:solidFill>
                <a:latin typeface="Palatino Linotype"/>
                <a:cs typeface="Palatino Linotype"/>
              </a:rPr>
              <a:t> </a:t>
            </a:r>
            <a:r>
              <a:rPr sz="2728" i="1" spc="-290" dirty="0">
                <a:solidFill>
                  <a:srgbClr val="405261"/>
                </a:solidFill>
                <a:latin typeface="Palatino Linotype"/>
                <a:cs typeface="Palatino Linotype"/>
              </a:rPr>
              <a:t>A</a:t>
            </a:r>
            <a:r>
              <a:rPr sz="2728" i="1" spc="-95" dirty="0">
                <a:solidFill>
                  <a:srgbClr val="405261"/>
                </a:solidFill>
                <a:latin typeface="Palatino Linotype"/>
                <a:cs typeface="Palatino Linotype"/>
              </a:rPr>
              <a:t>c</a:t>
            </a:r>
            <a:r>
              <a:rPr sz="2728" i="1" spc="-61" dirty="0">
                <a:solidFill>
                  <a:srgbClr val="405261"/>
                </a:solidFill>
                <a:latin typeface="Palatino Linotype"/>
                <a:cs typeface="Palatino Linotype"/>
              </a:rPr>
              <a:t>tio</a:t>
            </a:r>
            <a:r>
              <a:rPr sz="2728" i="1" spc="31" dirty="0">
                <a:solidFill>
                  <a:srgbClr val="405261"/>
                </a:solidFill>
                <a:latin typeface="Palatino Linotype"/>
                <a:cs typeface="Palatino Linotype"/>
              </a:rPr>
              <a:t>n</a:t>
            </a:r>
            <a:r>
              <a:rPr sz="2728" i="1" spc="-372" dirty="0">
                <a:solidFill>
                  <a:srgbClr val="405261"/>
                </a:solidFill>
                <a:latin typeface="Palatino Linotype"/>
                <a:cs typeface="Palatino Linotype"/>
              </a:rPr>
              <a:t> </a:t>
            </a:r>
            <a:r>
              <a:rPr sz="2728" i="1" spc="-82" dirty="0">
                <a:solidFill>
                  <a:srgbClr val="405261"/>
                </a:solidFill>
                <a:latin typeface="Palatino Linotype"/>
                <a:cs typeface="Palatino Linotype"/>
              </a:rPr>
              <a:t>Plan</a:t>
            </a:r>
            <a:endParaRPr sz="2728" dirty="0">
              <a:latin typeface="Palatino Linotype"/>
              <a:cs typeface="Palatino Linotype"/>
            </a:endParaRPr>
          </a:p>
        </p:txBody>
      </p:sp>
      <p:grpSp>
        <p:nvGrpSpPr>
          <p:cNvPr id="6" name="object 6"/>
          <p:cNvGrpSpPr/>
          <p:nvPr/>
        </p:nvGrpSpPr>
        <p:grpSpPr>
          <a:xfrm>
            <a:off x="2615045" y="562841"/>
            <a:ext cx="7013864" cy="1861705"/>
            <a:chOff x="0" y="825500"/>
            <a:chExt cx="7772400" cy="2730500"/>
          </a:xfrm>
        </p:grpSpPr>
        <p:pic>
          <p:nvPicPr>
            <p:cNvPr id="7" name="object 7"/>
            <p:cNvPicPr/>
            <p:nvPr/>
          </p:nvPicPr>
          <p:blipFill>
            <a:blip r:embed="rId3" cstate="print"/>
            <a:stretch>
              <a:fillRect/>
            </a:stretch>
          </p:blipFill>
          <p:spPr>
            <a:xfrm>
              <a:off x="0" y="1421574"/>
              <a:ext cx="7772400" cy="2134133"/>
            </a:xfrm>
            <a:prstGeom prst="rect">
              <a:avLst/>
            </a:prstGeom>
          </p:spPr>
        </p:pic>
        <p:pic>
          <p:nvPicPr>
            <p:cNvPr id="8" name="object 8"/>
            <p:cNvPicPr/>
            <p:nvPr/>
          </p:nvPicPr>
          <p:blipFill>
            <a:blip r:embed="rId4" cstate="print"/>
            <a:stretch>
              <a:fillRect/>
            </a:stretch>
          </p:blipFill>
          <p:spPr>
            <a:xfrm>
              <a:off x="2633919" y="2665778"/>
              <a:ext cx="502542" cy="392918"/>
            </a:xfrm>
            <a:prstGeom prst="rect">
              <a:avLst/>
            </a:prstGeom>
          </p:spPr>
        </p:pic>
        <p:sp>
          <p:nvSpPr>
            <p:cNvPr id="9" name="object 9"/>
            <p:cNvSpPr/>
            <p:nvPr/>
          </p:nvSpPr>
          <p:spPr>
            <a:xfrm>
              <a:off x="7323125" y="2243362"/>
              <a:ext cx="2540" cy="7620"/>
            </a:xfrm>
            <a:custGeom>
              <a:avLst/>
              <a:gdLst/>
              <a:ahLst/>
              <a:cxnLst/>
              <a:rect l="l" t="t" r="r" b="b"/>
              <a:pathLst>
                <a:path w="2540" h="7619">
                  <a:moveTo>
                    <a:pt x="2413" y="0"/>
                  </a:moveTo>
                  <a:lnTo>
                    <a:pt x="1892" y="901"/>
                  </a:lnTo>
                  <a:lnTo>
                    <a:pt x="1447" y="1854"/>
                  </a:lnTo>
                  <a:lnTo>
                    <a:pt x="0" y="4330"/>
                  </a:lnTo>
                  <a:lnTo>
                    <a:pt x="800" y="6438"/>
                  </a:lnTo>
                  <a:lnTo>
                    <a:pt x="2413" y="7150"/>
                  </a:lnTo>
                  <a:lnTo>
                    <a:pt x="2413" y="0"/>
                  </a:lnTo>
                  <a:close/>
                </a:path>
              </a:pathLst>
            </a:custGeom>
            <a:solidFill>
              <a:srgbClr val="405261"/>
            </a:solidFill>
          </p:spPr>
          <p:txBody>
            <a:bodyPr wrap="square" lIns="0" tIns="0" rIns="0" bIns="0" rtlCol="0"/>
            <a:lstStyle/>
            <a:p>
              <a:endParaRPr sz="1227"/>
            </a:p>
          </p:txBody>
        </p:sp>
        <p:pic>
          <p:nvPicPr>
            <p:cNvPr id="10" name="object 10"/>
            <p:cNvPicPr/>
            <p:nvPr/>
          </p:nvPicPr>
          <p:blipFill>
            <a:blip r:embed="rId5" cstate="print"/>
            <a:stretch>
              <a:fillRect/>
            </a:stretch>
          </p:blipFill>
          <p:spPr>
            <a:xfrm>
              <a:off x="6964324" y="2146819"/>
              <a:ext cx="210895" cy="162355"/>
            </a:xfrm>
            <a:prstGeom prst="rect">
              <a:avLst/>
            </a:prstGeom>
          </p:spPr>
        </p:pic>
        <p:sp>
          <p:nvSpPr>
            <p:cNvPr id="11" name="object 11"/>
            <p:cNvSpPr/>
            <p:nvPr/>
          </p:nvSpPr>
          <p:spPr>
            <a:xfrm>
              <a:off x="6879438" y="2129116"/>
              <a:ext cx="511175" cy="445770"/>
            </a:xfrm>
            <a:custGeom>
              <a:avLst/>
              <a:gdLst/>
              <a:ahLst/>
              <a:cxnLst/>
              <a:rect l="l" t="t" r="r" b="b"/>
              <a:pathLst>
                <a:path w="511175" h="445769">
                  <a:moveTo>
                    <a:pt x="29781" y="354012"/>
                  </a:moveTo>
                  <a:lnTo>
                    <a:pt x="29768" y="345490"/>
                  </a:lnTo>
                  <a:lnTo>
                    <a:pt x="24295" y="345287"/>
                  </a:lnTo>
                  <a:lnTo>
                    <a:pt x="4902" y="344551"/>
                  </a:lnTo>
                  <a:lnTo>
                    <a:pt x="4914" y="353072"/>
                  </a:lnTo>
                  <a:lnTo>
                    <a:pt x="29781" y="354012"/>
                  </a:lnTo>
                  <a:close/>
                </a:path>
                <a:path w="511175" h="445769">
                  <a:moveTo>
                    <a:pt x="30099" y="210997"/>
                  </a:moveTo>
                  <a:lnTo>
                    <a:pt x="10071" y="212813"/>
                  </a:lnTo>
                  <a:lnTo>
                    <a:pt x="4648" y="213309"/>
                  </a:lnTo>
                  <a:lnTo>
                    <a:pt x="4597" y="221843"/>
                  </a:lnTo>
                  <a:lnTo>
                    <a:pt x="30048" y="219519"/>
                  </a:lnTo>
                  <a:lnTo>
                    <a:pt x="30099" y="210997"/>
                  </a:lnTo>
                  <a:close/>
                </a:path>
                <a:path w="511175" h="445769">
                  <a:moveTo>
                    <a:pt x="30759" y="305104"/>
                  </a:moveTo>
                  <a:lnTo>
                    <a:pt x="25285" y="304825"/>
                  </a:lnTo>
                  <a:lnTo>
                    <a:pt x="3924" y="303771"/>
                  </a:lnTo>
                  <a:lnTo>
                    <a:pt x="3937" y="312293"/>
                  </a:lnTo>
                  <a:lnTo>
                    <a:pt x="30759" y="313626"/>
                  </a:lnTo>
                  <a:lnTo>
                    <a:pt x="30759" y="305104"/>
                  </a:lnTo>
                  <a:close/>
                </a:path>
                <a:path w="511175" h="445769">
                  <a:moveTo>
                    <a:pt x="31445" y="258381"/>
                  </a:moveTo>
                  <a:lnTo>
                    <a:pt x="3263" y="257530"/>
                  </a:lnTo>
                  <a:lnTo>
                    <a:pt x="3263" y="266052"/>
                  </a:lnTo>
                  <a:lnTo>
                    <a:pt x="8750" y="266217"/>
                  </a:lnTo>
                  <a:lnTo>
                    <a:pt x="31445" y="266903"/>
                  </a:lnTo>
                  <a:lnTo>
                    <a:pt x="31445" y="258381"/>
                  </a:lnTo>
                  <a:close/>
                </a:path>
                <a:path w="511175" h="445769">
                  <a:moveTo>
                    <a:pt x="31775" y="169214"/>
                  </a:moveTo>
                  <a:lnTo>
                    <a:pt x="20828" y="166649"/>
                  </a:lnTo>
                  <a:lnTo>
                    <a:pt x="15151" y="166116"/>
                  </a:lnTo>
                  <a:lnTo>
                    <a:pt x="3962" y="166827"/>
                  </a:lnTo>
                  <a:lnTo>
                    <a:pt x="3924" y="175361"/>
                  </a:lnTo>
                  <a:lnTo>
                    <a:pt x="9410" y="175006"/>
                  </a:lnTo>
                  <a:lnTo>
                    <a:pt x="14414" y="174688"/>
                  </a:lnTo>
                  <a:lnTo>
                    <a:pt x="19278" y="175031"/>
                  </a:lnTo>
                  <a:lnTo>
                    <a:pt x="29489" y="177431"/>
                  </a:lnTo>
                  <a:lnTo>
                    <a:pt x="31775" y="169214"/>
                  </a:lnTo>
                  <a:close/>
                </a:path>
                <a:path w="511175" h="445769">
                  <a:moveTo>
                    <a:pt x="101498" y="415429"/>
                  </a:moveTo>
                  <a:lnTo>
                    <a:pt x="93294" y="413156"/>
                  </a:lnTo>
                  <a:lnTo>
                    <a:pt x="92036" y="418503"/>
                  </a:lnTo>
                  <a:lnTo>
                    <a:pt x="90728" y="424091"/>
                  </a:lnTo>
                  <a:lnTo>
                    <a:pt x="90195" y="429780"/>
                  </a:lnTo>
                  <a:lnTo>
                    <a:pt x="90906" y="440969"/>
                  </a:lnTo>
                  <a:lnTo>
                    <a:pt x="99441" y="441007"/>
                  </a:lnTo>
                  <a:lnTo>
                    <a:pt x="98767" y="430517"/>
                  </a:lnTo>
                  <a:lnTo>
                    <a:pt x="99110" y="425653"/>
                  </a:lnTo>
                  <a:lnTo>
                    <a:pt x="101498" y="415429"/>
                  </a:lnTo>
                  <a:close/>
                </a:path>
                <a:path w="511175" h="445769">
                  <a:moveTo>
                    <a:pt x="145910" y="440334"/>
                  </a:moveTo>
                  <a:lnTo>
                    <a:pt x="143598" y="414883"/>
                  </a:lnTo>
                  <a:lnTo>
                    <a:pt x="135064" y="414832"/>
                  </a:lnTo>
                  <a:lnTo>
                    <a:pt x="135559" y="420306"/>
                  </a:lnTo>
                  <a:lnTo>
                    <a:pt x="137375" y="440283"/>
                  </a:lnTo>
                  <a:lnTo>
                    <a:pt x="145910" y="440334"/>
                  </a:lnTo>
                  <a:close/>
                </a:path>
                <a:path w="511175" h="445769">
                  <a:moveTo>
                    <a:pt x="237680" y="414159"/>
                  </a:moveTo>
                  <a:lnTo>
                    <a:pt x="229158" y="414172"/>
                  </a:lnTo>
                  <a:lnTo>
                    <a:pt x="228892" y="419646"/>
                  </a:lnTo>
                  <a:lnTo>
                    <a:pt x="227838" y="441007"/>
                  </a:lnTo>
                  <a:lnTo>
                    <a:pt x="236359" y="440994"/>
                  </a:lnTo>
                  <a:lnTo>
                    <a:pt x="237680" y="414159"/>
                  </a:lnTo>
                  <a:close/>
                </a:path>
                <a:path w="511175" h="445769">
                  <a:moveTo>
                    <a:pt x="278091" y="415137"/>
                  </a:moveTo>
                  <a:lnTo>
                    <a:pt x="269570" y="415150"/>
                  </a:lnTo>
                  <a:lnTo>
                    <a:pt x="269367" y="420624"/>
                  </a:lnTo>
                  <a:lnTo>
                    <a:pt x="268630" y="440016"/>
                  </a:lnTo>
                  <a:lnTo>
                    <a:pt x="277152" y="440004"/>
                  </a:lnTo>
                  <a:lnTo>
                    <a:pt x="278091" y="415137"/>
                  </a:lnTo>
                  <a:close/>
                </a:path>
                <a:path w="511175" h="445769">
                  <a:moveTo>
                    <a:pt x="324091" y="415429"/>
                  </a:moveTo>
                  <a:lnTo>
                    <a:pt x="315887" y="413156"/>
                  </a:lnTo>
                  <a:lnTo>
                    <a:pt x="314629" y="418503"/>
                  </a:lnTo>
                  <a:lnTo>
                    <a:pt x="313321" y="424091"/>
                  </a:lnTo>
                  <a:lnTo>
                    <a:pt x="312788" y="429780"/>
                  </a:lnTo>
                  <a:lnTo>
                    <a:pt x="313499" y="440969"/>
                  </a:lnTo>
                  <a:lnTo>
                    <a:pt x="322033" y="441007"/>
                  </a:lnTo>
                  <a:lnTo>
                    <a:pt x="321360" y="430517"/>
                  </a:lnTo>
                  <a:lnTo>
                    <a:pt x="321703" y="425653"/>
                  </a:lnTo>
                  <a:lnTo>
                    <a:pt x="324091" y="415429"/>
                  </a:lnTo>
                  <a:close/>
                </a:path>
                <a:path w="511175" h="445769">
                  <a:moveTo>
                    <a:pt x="368503" y="440334"/>
                  </a:moveTo>
                  <a:lnTo>
                    <a:pt x="366179" y="414883"/>
                  </a:lnTo>
                  <a:lnTo>
                    <a:pt x="357657" y="414832"/>
                  </a:lnTo>
                  <a:lnTo>
                    <a:pt x="358152" y="420306"/>
                  </a:lnTo>
                  <a:lnTo>
                    <a:pt x="359968" y="440283"/>
                  </a:lnTo>
                  <a:lnTo>
                    <a:pt x="368503" y="440334"/>
                  </a:lnTo>
                  <a:close/>
                </a:path>
                <a:path w="511175" h="445769">
                  <a:moveTo>
                    <a:pt x="413575" y="413486"/>
                  </a:moveTo>
                  <a:lnTo>
                    <a:pt x="405041" y="413486"/>
                  </a:lnTo>
                  <a:lnTo>
                    <a:pt x="404876" y="418973"/>
                  </a:lnTo>
                  <a:lnTo>
                    <a:pt x="404190" y="441667"/>
                  </a:lnTo>
                  <a:lnTo>
                    <a:pt x="412711" y="441667"/>
                  </a:lnTo>
                  <a:lnTo>
                    <a:pt x="413575" y="413486"/>
                  </a:lnTo>
                  <a:close/>
                </a:path>
                <a:path w="511175" h="445769">
                  <a:moveTo>
                    <a:pt x="511060" y="391160"/>
                  </a:moveTo>
                  <a:lnTo>
                    <a:pt x="509651" y="388620"/>
                  </a:lnTo>
                  <a:lnTo>
                    <a:pt x="507580" y="387350"/>
                  </a:lnTo>
                  <a:lnTo>
                    <a:pt x="500291" y="384594"/>
                  </a:lnTo>
                  <a:lnTo>
                    <a:pt x="500291" y="391160"/>
                  </a:lnTo>
                  <a:lnTo>
                    <a:pt x="493064" y="397510"/>
                  </a:lnTo>
                  <a:lnTo>
                    <a:pt x="485533" y="402590"/>
                  </a:lnTo>
                  <a:lnTo>
                    <a:pt x="477710" y="406400"/>
                  </a:lnTo>
                  <a:lnTo>
                    <a:pt x="469595" y="410210"/>
                  </a:lnTo>
                  <a:lnTo>
                    <a:pt x="470027" y="402590"/>
                  </a:lnTo>
                  <a:lnTo>
                    <a:pt x="470446" y="392430"/>
                  </a:lnTo>
                  <a:lnTo>
                    <a:pt x="470331" y="383540"/>
                  </a:lnTo>
                  <a:lnTo>
                    <a:pt x="469480" y="375920"/>
                  </a:lnTo>
                  <a:lnTo>
                    <a:pt x="476567" y="379730"/>
                  </a:lnTo>
                  <a:lnTo>
                    <a:pt x="484238" y="384810"/>
                  </a:lnTo>
                  <a:lnTo>
                    <a:pt x="492239" y="388620"/>
                  </a:lnTo>
                  <a:lnTo>
                    <a:pt x="500291" y="391160"/>
                  </a:lnTo>
                  <a:lnTo>
                    <a:pt x="500291" y="384594"/>
                  </a:lnTo>
                  <a:lnTo>
                    <a:pt x="497535" y="383540"/>
                  </a:lnTo>
                  <a:lnTo>
                    <a:pt x="482955" y="375920"/>
                  </a:lnTo>
                  <a:lnTo>
                    <a:pt x="468198" y="368300"/>
                  </a:lnTo>
                  <a:lnTo>
                    <a:pt x="466153" y="367030"/>
                  </a:lnTo>
                  <a:lnTo>
                    <a:pt x="464578" y="369570"/>
                  </a:lnTo>
                  <a:lnTo>
                    <a:pt x="465493" y="372110"/>
                  </a:lnTo>
                  <a:lnTo>
                    <a:pt x="464197" y="377190"/>
                  </a:lnTo>
                  <a:lnTo>
                    <a:pt x="463435" y="382270"/>
                  </a:lnTo>
                  <a:lnTo>
                    <a:pt x="463067" y="387350"/>
                  </a:lnTo>
                  <a:lnTo>
                    <a:pt x="441934" y="387350"/>
                  </a:lnTo>
                  <a:lnTo>
                    <a:pt x="441629" y="356870"/>
                  </a:lnTo>
                  <a:lnTo>
                    <a:pt x="441274" y="323850"/>
                  </a:lnTo>
                  <a:lnTo>
                    <a:pt x="440880" y="290830"/>
                  </a:lnTo>
                  <a:lnTo>
                    <a:pt x="440283" y="245110"/>
                  </a:lnTo>
                  <a:lnTo>
                    <a:pt x="439839" y="210820"/>
                  </a:lnTo>
                  <a:lnTo>
                    <a:pt x="439102" y="152400"/>
                  </a:lnTo>
                  <a:lnTo>
                    <a:pt x="438518" y="95250"/>
                  </a:lnTo>
                  <a:lnTo>
                    <a:pt x="438226" y="57150"/>
                  </a:lnTo>
                  <a:lnTo>
                    <a:pt x="438175" y="50800"/>
                  </a:lnTo>
                  <a:lnTo>
                    <a:pt x="438061" y="21590"/>
                  </a:lnTo>
                  <a:lnTo>
                    <a:pt x="438010" y="8890"/>
                  </a:lnTo>
                  <a:lnTo>
                    <a:pt x="437997" y="2540"/>
                  </a:lnTo>
                  <a:lnTo>
                    <a:pt x="436041" y="0"/>
                  </a:lnTo>
                  <a:lnTo>
                    <a:pt x="433158" y="0"/>
                  </a:lnTo>
                  <a:lnTo>
                    <a:pt x="433158" y="387350"/>
                  </a:lnTo>
                  <a:lnTo>
                    <a:pt x="426529" y="387350"/>
                  </a:lnTo>
                  <a:lnTo>
                    <a:pt x="426326" y="386080"/>
                  </a:lnTo>
                  <a:lnTo>
                    <a:pt x="425323" y="386080"/>
                  </a:lnTo>
                  <a:lnTo>
                    <a:pt x="416471" y="379945"/>
                  </a:lnTo>
                  <a:lnTo>
                    <a:pt x="416471" y="387350"/>
                  </a:lnTo>
                  <a:lnTo>
                    <a:pt x="391845" y="387350"/>
                  </a:lnTo>
                  <a:lnTo>
                    <a:pt x="391858" y="386080"/>
                  </a:lnTo>
                  <a:lnTo>
                    <a:pt x="391477" y="384810"/>
                  </a:lnTo>
                  <a:lnTo>
                    <a:pt x="390410" y="384810"/>
                  </a:lnTo>
                  <a:lnTo>
                    <a:pt x="383349" y="379730"/>
                  </a:lnTo>
                  <a:lnTo>
                    <a:pt x="383209" y="379628"/>
                  </a:lnTo>
                  <a:lnTo>
                    <a:pt x="383209" y="387350"/>
                  </a:lnTo>
                  <a:lnTo>
                    <a:pt x="364083" y="387350"/>
                  </a:lnTo>
                  <a:lnTo>
                    <a:pt x="363969" y="372110"/>
                  </a:lnTo>
                  <a:lnTo>
                    <a:pt x="370001" y="377190"/>
                  </a:lnTo>
                  <a:lnTo>
                    <a:pt x="376440" y="382270"/>
                  </a:lnTo>
                  <a:lnTo>
                    <a:pt x="383209" y="387350"/>
                  </a:lnTo>
                  <a:lnTo>
                    <a:pt x="383209" y="379628"/>
                  </a:lnTo>
                  <a:lnTo>
                    <a:pt x="376567" y="374650"/>
                  </a:lnTo>
                  <a:lnTo>
                    <a:pt x="373976" y="372110"/>
                  </a:lnTo>
                  <a:lnTo>
                    <a:pt x="370078" y="368300"/>
                  </a:lnTo>
                  <a:lnTo>
                    <a:pt x="363880" y="363220"/>
                  </a:lnTo>
                  <a:lnTo>
                    <a:pt x="363689" y="344170"/>
                  </a:lnTo>
                  <a:lnTo>
                    <a:pt x="376148" y="355600"/>
                  </a:lnTo>
                  <a:lnTo>
                    <a:pt x="389102" y="367030"/>
                  </a:lnTo>
                  <a:lnTo>
                    <a:pt x="402539" y="377190"/>
                  </a:lnTo>
                  <a:lnTo>
                    <a:pt x="416471" y="387350"/>
                  </a:lnTo>
                  <a:lnTo>
                    <a:pt x="416471" y="379945"/>
                  </a:lnTo>
                  <a:lnTo>
                    <a:pt x="408851" y="374650"/>
                  </a:lnTo>
                  <a:lnTo>
                    <a:pt x="393077" y="361950"/>
                  </a:lnTo>
                  <a:lnTo>
                    <a:pt x="378002" y="349250"/>
                  </a:lnTo>
                  <a:lnTo>
                    <a:pt x="372757" y="344170"/>
                  </a:lnTo>
                  <a:lnTo>
                    <a:pt x="363601" y="335280"/>
                  </a:lnTo>
                  <a:lnTo>
                    <a:pt x="363308" y="307340"/>
                  </a:lnTo>
                  <a:lnTo>
                    <a:pt x="379209" y="322580"/>
                  </a:lnTo>
                  <a:lnTo>
                    <a:pt x="396138" y="337820"/>
                  </a:lnTo>
                  <a:lnTo>
                    <a:pt x="414070" y="351790"/>
                  </a:lnTo>
                  <a:lnTo>
                    <a:pt x="432981" y="364490"/>
                  </a:lnTo>
                  <a:lnTo>
                    <a:pt x="433158" y="387350"/>
                  </a:lnTo>
                  <a:lnTo>
                    <a:pt x="433158" y="0"/>
                  </a:lnTo>
                  <a:lnTo>
                    <a:pt x="432904" y="0"/>
                  </a:lnTo>
                  <a:lnTo>
                    <a:pt x="432904" y="356870"/>
                  </a:lnTo>
                  <a:lnTo>
                    <a:pt x="413893" y="344170"/>
                  </a:lnTo>
                  <a:lnTo>
                    <a:pt x="379044" y="313690"/>
                  </a:lnTo>
                  <a:lnTo>
                    <a:pt x="362940" y="270510"/>
                  </a:lnTo>
                  <a:lnTo>
                    <a:pt x="379679" y="285750"/>
                  </a:lnTo>
                  <a:lnTo>
                    <a:pt x="396862" y="302260"/>
                  </a:lnTo>
                  <a:lnTo>
                    <a:pt x="414515" y="317500"/>
                  </a:lnTo>
                  <a:lnTo>
                    <a:pt x="432650" y="331470"/>
                  </a:lnTo>
                  <a:lnTo>
                    <a:pt x="432904" y="356870"/>
                  </a:lnTo>
                  <a:lnTo>
                    <a:pt x="432904" y="0"/>
                  </a:lnTo>
                  <a:lnTo>
                    <a:pt x="432562" y="0"/>
                  </a:lnTo>
                  <a:lnTo>
                    <a:pt x="432562" y="323850"/>
                  </a:lnTo>
                  <a:lnTo>
                    <a:pt x="414426" y="308610"/>
                  </a:lnTo>
                  <a:lnTo>
                    <a:pt x="379564" y="276860"/>
                  </a:lnTo>
                  <a:lnTo>
                    <a:pt x="362496" y="227330"/>
                  </a:lnTo>
                  <a:lnTo>
                    <a:pt x="379183" y="245110"/>
                  </a:lnTo>
                  <a:lnTo>
                    <a:pt x="396100" y="262890"/>
                  </a:lnTo>
                  <a:lnTo>
                    <a:pt x="413232" y="280670"/>
                  </a:lnTo>
                  <a:lnTo>
                    <a:pt x="431139" y="298450"/>
                  </a:lnTo>
                  <a:lnTo>
                    <a:pt x="432320" y="298450"/>
                  </a:lnTo>
                  <a:lnTo>
                    <a:pt x="432562" y="323850"/>
                  </a:lnTo>
                  <a:lnTo>
                    <a:pt x="432562" y="0"/>
                  </a:lnTo>
                  <a:lnTo>
                    <a:pt x="432231" y="0"/>
                  </a:lnTo>
                  <a:lnTo>
                    <a:pt x="432231" y="290830"/>
                  </a:lnTo>
                  <a:lnTo>
                    <a:pt x="414566" y="273050"/>
                  </a:lnTo>
                  <a:lnTo>
                    <a:pt x="397141" y="255270"/>
                  </a:lnTo>
                  <a:lnTo>
                    <a:pt x="371944" y="227330"/>
                  </a:lnTo>
                  <a:lnTo>
                    <a:pt x="362800" y="217170"/>
                  </a:lnTo>
                  <a:lnTo>
                    <a:pt x="362407" y="217170"/>
                  </a:lnTo>
                  <a:lnTo>
                    <a:pt x="362089" y="185420"/>
                  </a:lnTo>
                  <a:lnTo>
                    <a:pt x="379260" y="203200"/>
                  </a:lnTo>
                  <a:lnTo>
                    <a:pt x="414134" y="236220"/>
                  </a:lnTo>
                  <a:lnTo>
                    <a:pt x="431850" y="254000"/>
                  </a:lnTo>
                  <a:lnTo>
                    <a:pt x="432231" y="290830"/>
                  </a:lnTo>
                  <a:lnTo>
                    <a:pt x="432231" y="0"/>
                  </a:lnTo>
                  <a:lnTo>
                    <a:pt x="431774" y="0"/>
                  </a:lnTo>
                  <a:lnTo>
                    <a:pt x="431774" y="245110"/>
                  </a:lnTo>
                  <a:lnTo>
                    <a:pt x="414058" y="227330"/>
                  </a:lnTo>
                  <a:lnTo>
                    <a:pt x="396519" y="210820"/>
                  </a:lnTo>
                  <a:lnTo>
                    <a:pt x="379158" y="193040"/>
                  </a:lnTo>
                  <a:lnTo>
                    <a:pt x="371233" y="185420"/>
                  </a:lnTo>
                  <a:lnTo>
                    <a:pt x="361988" y="176530"/>
                  </a:lnTo>
                  <a:lnTo>
                    <a:pt x="361708" y="148590"/>
                  </a:lnTo>
                  <a:lnTo>
                    <a:pt x="429831" y="218440"/>
                  </a:lnTo>
                  <a:lnTo>
                    <a:pt x="431507" y="218440"/>
                  </a:lnTo>
                  <a:lnTo>
                    <a:pt x="431774" y="245110"/>
                  </a:lnTo>
                  <a:lnTo>
                    <a:pt x="431774" y="0"/>
                  </a:lnTo>
                  <a:lnTo>
                    <a:pt x="431431" y="0"/>
                  </a:lnTo>
                  <a:lnTo>
                    <a:pt x="431431" y="210820"/>
                  </a:lnTo>
                  <a:lnTo>
                    <a:pt x="370344" y="148590"/>
                  </a:lnTo>
                  <a:lnTo>
                    <a:pt x="361619" y="139700"/>
                  </a:lnTo>
                  <a:lnTo>
                    <a:pt x="361429" y="119380"/>
                  </a:lnTo>
                  <a:lnTo>
                    <a:pt x="429742" y="190500"/>
                  </a:lnTo>
                  <a:lnTo>
                    <a:pt x="431215" y="190500"/>
                  </a:lnTo>
                  <a:lnTo>
                    <a:pt x="431431" y="210820"/>
                  </a:lnTo>
                  <a:lnTo>
                    <a:pt x="431431" y="0"/>
                  </a:lnTo>
                  <a:lnTo>
                    <a:pt x="431139" y="0"/>
                  </a:lnTo>
                  <a:lnTo>
                    <a:pt x="431139" y="182880"/>
                  </a:lnTo>
                  <a:lnTo>
                    <a:pt x="369912" y="119380"/>
                  </a:lnTo>
                  <a:lnTo>
                    <a:pt x="361340" y="110490"/>
                  </a:lnTo>
                  <a:lnTo>
                    <a:pt x="361124" y="88900"/>
                  </a:lnTo>
                  <a:lnTo>
                    <a:pt x="429653" y="160020"/>
                  </a:lnTo>
                  <a:lnTo>
                    <a:pt x="430923" y="160020"/>
                  </a:lnTo>
                  <a:lnTo>
                    <a:pt x="431139" y="182880"/>
                  </a:lnTo>
                  <a:lnTo>
                    <a:pt x="431139" y="0"/>
                  </a:lnTo>
                  <a:lnTo>
                    <a:pt x="430834" y="0"/>
                  </a:lnTo>
                  <a:lnTo>
                    <a:pt x="430834" y="152400"/>
                  </a:lnTo>
                  <a:lnTo>
                    <a:pt x="369595" y="88900"/>
                  </a:lnTo>
                  <a:lnTo>
                    <a:pt x="361022" y="80010"/>
                  </a:lnTo>
                  <a:lnTo>
                    <a:pt x="360781" y="54610"/>
                  </a:lnTo>
                  <a:lnTo>
                    <a:pt x="429539" y="124460"/>
                  </a:lnTo>
                  <a:lnTo>
                    <a:pt x="430060" y="125730"/>
                  </a:lnTo>
                  <a:lnTo>
                    <a:pt x="430568" y="125730"/>
                  </a:lnTo>
                  <a:lnTo>
                    <a:pt x="430834" y="152400"/>
                  </a:lnTo>
                  <a:lnTo>
                    <a:pt x="430834" y="0"/>
                  </a:lnTo>
                  <a:lnTo>
                    <a:pt x="430479" y="0"/>
                  </a:lnTo>
                  <a:lnTo>
                    <a:pt x="430479" y="116840"/>
                  </a:lnTo>
                  <a:lnTo>
                    <a:pt x="370484" y="54610"/>
                  </a:lnTo>
                  <a:lnTo>
                    <a:pt x="360692" y="44450"/>
                  </a:lnTo>
                  <a:lnTo>
                    <a:pt x="360565" y="31750"/>
                  </a:lnTo>
                  <a:lnTo>
                    <a:pt x="360629" y="27940"/>
                  </a:lnTo>
                  <a:lnTo>
                    <a:pt x="360895" y="24130"/>
                  </a:lnTo>
                  <a:lnTo>
                    <a:pt x="361086" y="20320"/>
                  </a:lnTo>
                  <a:lnTo>
                    <a:pt x="429145" y="91440"/>
                  </a:lnTo>
                  <a:lnTo>
                    <a:pt x="430225" y="91440"/>
                  </a:lnTo>
                  <a:lnTo>
                    <a:pt x="430479" y="116840"/>
                  </a:lnTo>
                  <a:lnTo>
                    <a:pt x="430479" y="0"/>
                  </a:lnTo>
                  <a:lnTo>
                    <a:pt x="430149" y="0"/>
                  </a:lnTo>
                  <a:lnTo>
                    <a:pt x="430149" y="82550"/>
                  </a:lnTo>
                  <a:lnTo>
                    <a:pt x="369773" y="20320"/>
                  </a:lnTo>
                  <a:lnTo>
                    <a:pt x="362381" y="12700"/>
                  </a:lnTo>
                  <a:lnTo>
                    <a:pt x="361149" y="11430"/>
                  </a:lnTo>
                  <a:lnTo>
                    <a:pt x="361010" y="11430"/>
                  </a:lnTo>
                  <a:lnTo>
                    <a:pt x="360934" y="10160"/>
                  </a:lnTo>
                  <a:lnTo>
                    <a:pt x="360718" y="8890"/>
                  </a:lnTo>
                  <a:lnTo>
                    <a:pt x="375894" y="8890"/>
                  </a:lnTo>
                  <a:lnTo>
                    <a:pt x="388924" y="20320"/>
                  </a:lnTo>
                  <a:lnTo>
                    <a:pt x="401637" y="31750"/>
                  </a:lnTo>
                  <a:lnTo>
                    <a:pt x="414020" y="44450"/>
                  </a:lnTo>
                  <a:lnTo>
                    <a:pt x="427266" y="58420"/>
                  </a:lnTo>
                  <a:lnTo>
                    <a:pt x="428752" y="58420"/>
                  </a:lnTo>
                  <a:lnTo>
                    <a:pt x="429869" y="57150"/>
                  </a:lnTo>
                  <a:lnTo>
                    <a:pt x="430149" y="82550"/>
                  </a:lnTo>
                  <a:lnTo>
                    <a:pt x="430149" y="0"/>
                  </a:lnTo>
                  <a:lnTo>
                    <a:pt x="429818" y="0"/>
                  </a:lnTo>
                  <a:lnTo>
                    <a:pt x="429818" y="50800"/>
                  </a:lnTo>
                  <a:lnTo>
                    <a:pt x="419061" y="40640"/>
                  </a:lnTo>
                  <a:lnTo>
                    <a:pt x="408038" y="29210"/>
                  </a:lnTo>
                  <a:lnTo>
                    <a:pt x="396760" y="19050"/>
                  </a:lnTo>
                  <a:lnTo>
                    <a:pt x="385216" y="8890"/>
                  </a:lnTo>
                  <a:lnTo>
                    <a:pt x="403809" y="8890"/>
                  </a:lnTo>
                  <a:lnTo>
                    <a:pt x="429818" y="50800"/>
                  </a:lnTo>
                  <a:lnTo>
                    <a:pt x="429818" y="0"/>
                  </a:lnTo>
                  <a:lnTo>
                    <a:pt x="429539" y="0"/>
                  </a:lnTo>
                  <a:lnTo>
                    <a:pt x="429539" y="21590"/>
                  </a:lnTo>
                  <a:lnTo>
                    <a:pt x="424637" y="16510"/>
                  </a:lnTo>
                  <a:lnTo>
                    <a:pt x="419506" y="12700"/>
                  </a:lnTo>
                  <a:lnTo>
                    <a:pt x="414197" y="8890"/>
                  </a:lnTo>
                  <a:lnTo>
                    <a:pt x="429463" y="8890"/>
                  </a:lnTo>
                  <a:lnTo>
                    <a:pt x="429539" y="21590"/>
                  </a:lnTo>
                  <a:lnTo>
                    <a:pt x="429539" y="0"/>
                  </a:lnTo>
                  <a:lnTo>
                    <a:pt x="355777" y="0"/>
                  </a:lnTo>
                  <a:lnTo>
                    <a:pt x="355777" y="387350"/>
                  </a:lnTo>
                  <a:lnTo>
                    <a:pt x="336892" y="387350"/>
                  </a:lnTo>
                  <a:lnTo>
                    <a:pt x="337019" y="290830"/>
                  </a:lnTo>
                  <a:lnTo>
                    <a:pt x="336892" y="113030"/>
                  </a:lnTo>
                  <a:lnTo>
                    <a:pt x="336664" y="77470"/>
                  </a:lnTo>
                  <a:lnTo>
                    <a:pt x="336143" y="29210"/>
                  </a:lnTo>
                  <a:lnTo>
                    <a:pt x="341541" y="24130"/>
                  </a:lnTo>
                  <a:lnTo>
                    <a:pt x="347014" y="19050"/>
                  </a:lnTo>
                  <a:lnTo>
                    <a:pt x="351904" y="12700"/>
                  </a:lnTo>
                  <a:lnTo>
                    <a:pt x="352031" y="29210"/>
                  </a:lnTo>
                  <a:lnTo>
                    <a:pt x="354609" y="273050"/>
                  </a:lnTo>
                  <a:lnTo>
                    <a:pt x="354723" y="295910"/>
                  </a:lnTo>
                  <a:lnTo>
                    <a:pt x="354876" y="297180"/>
                  </a:lnTo>
                  <a:lnTo>
                    <a:pt x="355777" y="387350"/>
                  </a:lnTo>
                  <a:lnTo>
                    <a:pt x="355777" y="0"/>
                  </a:lnTo>
                  <a:lnTo>
                    <a:pt x="353796" y="0"/>
                  </a:lnTo>
                  <a:lnTo>
                    <a:pt x="351840" y="2540"/>
                  </a:lnTo>
                  <a:lnTo>
                    <a:pt x="351853" y="6350"/>
                  </a:lnTo>
                  <a:lnTo>
                    <a:pt x="346583" y="11430"/>
                  </a:lnTo>
                  <a:lnTo>
                    <a:pt x="341426" y="16510"/>
                  </a:lnTo>
                  <a:lnTo>
                    <a:pt x="336296" y="20320"/>
                  </a:lnTo>
                  <a:lnTo>
                    <a:pt x="331101" y="25400"/>
                  </a:lnTo>
                  <a:lnTo>
                    <a:pt x="329692" y="77470"/>
                  </a:lnTo>
                  <a:lnTo>
                    <a:pt x="329361" y="294640"/>
                  </a:lnTo>
                  <a:lnTo>
                    <a:pt x="329488" y="387350"/>
                  </a:lnTo>
                  <a:lnTo>
                    <a:pt x="309511" y="387350"/>
                  </a:lnTo>
                  <a:lnTo>
                    <a:pt x="307187" y="281940"/>
                  </a:lnTo>
                  <a:lnTo>
                    <a:pt x="306222" y="227330"/>
                  </a:lnTo>
                  <a:lnTo>
                    <a:pt x="305777" y="181610"/>
                  </a:lnTo>
                  <a:lnTo>
                    <a:pt x="305714" y="175260"/>
                  </a:lnTo>
                  <a:lnTo>
                    <a:pt x="303758" y="172720"/>
                  </a:lnTo>
                  <a:lnTo>
                    <a:pt x="300723" y="172720"/>
                  </a:lnTo>
                  <a:lnTo>
                    <a:pt x="300723" y="387350"/>
                  </a:lnTo>
                  <a:lnTo>
                    <a:pt x="231673" y="387350"/>
                  </a:lnTo>
                  <a:lnTo>
                    <a:pt x="228231" y="190500"/>
                  </a:lnTo>
                  <a:lnTo>
                    <a:pt x="229171" y="185420"/>
                  </a:lnTo>
                  <a:lnTo>
                    <a:pt x="228422" y="181610"/>
                  </a:lnTo>
                  <a:lnTo>
                    <a:pt x="238010" y="182880"/>
                  </a:lnTo>
                  <a:lnTo>
                    <a:pt x="248754" y="182880"/>
                  </a:lnTo>
                  <a:lnTo>
                    <a:pt x="259435" y="181610"/>
                  </a:lnTo>
                  <a:lnTo>
                    <a:pt x="297180" y="181610"/>
                  </a:lnTo>
                  <a:lnTo>
                    <a:pt x="297611" y="227330"/>
                  </a:lnTo>
                  <a:lnTo>
                    <a:pt x="297726" y="236220"/>
                  </a:lnTo>
                  <a:lnTo>
                    <a:pt x="298602" y="287020"/>
                  </a:lnTo>
                  <a:lnTo>
                    <a:pt x="300723" y="387350"/>
                  </a:lnTo>
                  <a:lnTo>
                    <a:pt x="300723" y="172720"/>
                  </a:lnTo>
                  <a:lnTo>
                    <a:pt x="223354" y="172720"/>
                  </a:lnTo>
                  <a:lnTo>
                    <a:pt x="223354" y="387350"/>
                  </a:lnTo>
                  <a:lnTo>
                    <a:pt x="206692" y="387350"/>
                  </a:lnTo>
                  <a:lnTo>
                    <a:pt x="207987" y="360680"/>
                  </a:lnTo>
                  <a:lnTo>
                    <a:pt x="207937" y="327660"/>
                  </a:lnTo>
                  <a:lnTo>
                    <a:pt x="207225" y="299720"/>
                  </a:lnTo>
                  <a:lnTo>
                    <a:pt x="206819" y="276860"/>
                  </a:lnTo>
                  <a:lnTo>
                    <a:pt x="206705" y="260350"/>
                  </a:lnTo>
                  <a:lnTo>
                    <a:pt x="206616" y="193040"/>
                  </a:lnTo>
                  <a:lnTo>
                    <a:pt x="210794" y="189230"/>
                  </a:lnTo>
                  <a:lnTo>
                    <a:pt x="215112" y="185420"/>
                  </a:lnTo>
                  <a:lnTo>
                    <a:pt x="219608" y="181610"/>
                  </a:lnTo>
                  <a:lnTo>
                    <a:pt x="220078" y="227330"/>
                  </a:lnTo>
                  <a:lnTo>
                    <a:pt x="220205" y="236220"/>
                  </a:lnTo>
                  <a:lnTo>
                    <a:pt x="221132" y="287020"/>
                  </a:lnTo>
                  <a:lnTo>
                    <a:pt x="223354" y="387350"/>
                  </a:lnTo>
                  <a:lnTo>
                    <a:pt x="223354" y="172720"/>
                  </a:lnTo>
                  <a:lnTo>
                    <a:pt x="222161" y="172720"/>
                  </a:lnTo>
                  <a:lnTo>
                    <a:pt x="216179" y="176530"/>
                  </a:lnTo>
                  <a:lnTo>
                    <a:pt x="210566" y="180340"/>
                  </a:lnTo>
                  <a:lnTo>
                    <a:pt x="205295" y="184150"/>
                  </a:lnTo>
                  <a:lnTo>
                    <a:pt x="200164" y="187960"/>
                  </a:lnTo>
                  <a:lnTo>
                    <a:pt x="200126" y="189230"/>
                  </a:lnTo>
                  <a:lnTo>
                    <a:pt x="199644" y="189230"/>
                  </a:lnTo>
                  <a:lnTo>
                    <a:pt x="199250" y="190500"/>
                  </a:lnTo>
                  <a:lnTo>
                    <a:pt x="199212" y="191770"/>
                  </a:lnTo>
                  <a:lnTo>
                    <a:pt x="199288" y="273050"/>
                  </a:lnTo>
                  <a:lnTo>
                    <a:pt x="198856" y="299720"/>
                  </a:lnTo>
                  <a:lnTo>
                    <a:pt x="198158" y="327660"/>
                  </a:lnTo>
                  <a:lnTo>
                    <a:pt x="198043" y="360680"/>
                  </a:lnTo>
                  <a:lnTo>
                    <a:pt x="199199" y="387350"/>
                  </a:lnTo>
                  <a:lnTo>
                    <a:pt x="178574" y="387350"/>
                  </a:lnTo>
                  <a:lnTo>
                    <a:pt x="178193" y="378460"/>
                  </a:lnTo>
                  <a:lnTo>
                    <a:pt x="178041" y="374650"/>
                  </a:lnTo>
                  <a:lnTo>
                    <a:pt x="177457" y="360680"/>
                  </a:lnTo>
                  <a:lnTo>
                    <a:pt x="175933" y="321310"/>
                  </a:lnTo>
                  <a:lnTo>
                    <a:pt x="175285" y="297180"/>
                  </a:lnTo>
                  <a:lnTo>
                    <a:pt x="175120" y="289560"/>
                  </a:lnTo>
                  <a:lnTo>
                    <a:pt x="175069" y="287020"/>
                  </a:lnTo>
                  <a:lnTo>
                    <a:pt x="174993" y="281940"/>
                  </a:lnTo>
                  <a:lnTo>
                    <a:pt x="173062" y="280670"/>
                  </a:lnTo>
                  <a:lnTo>
                    <a:pt x="169875" y="280670"/>
                  </a:lnTo>
                  <a:lnTo>
                    <a:pt x="169875" y="387350"/>
                  </a:lnTo>
                  <a:lnTo>
                    <a:pt x="100850" y="387350"/>
                  </a:lnTo>
                  <a:lnTo>
                    <a:pt x="100749" y="381000"/>
                  </a:lnTo>
                  <a:lnTo>
                    <a:pt x="100685" y="379730"/>
                  </a:lnTo>
                  <a:lnTo>
                    <a:pt x="117817" y="381000"/>
                  </a:lnTo>
                  <a:lnTo>
                    <a:pt x="134924" y="379730"/>
                  </a:lnTo>
                  <a:lnTo>
                    <a:pt x="152019" y="379730"/>
                  </a:lnTo>
                  <a:lnTo>
                    <a:pt x="169316" y="378460"/>
                  </a:lnTo>
                  <a:lnTo>
                    <a:pt x="169621" y="378460"/>
                  </a:lnTo>
                  <a:lnTo>
                    <a:pt x="169710" y="379730"/>
                  </a:lnTo>
                  <a:lnTo>
                    <a:pt x="169875" y="387350"/>
                  </a:lnTo>
                  <a:lnTo>
                    <a:pt x="169875" y="280670"/>
                  </a:lnTo>
                  <a:lnTo>
                    <a:pt x="169367" y="280670"/>
                  </a:lnTo>
                  <a:lnTo>
                    <a:pt x="169367" y="372110"/>
                  </a:lnTo>
                  <a:lnTo>
                    <a:pt x="151968" y="373380"/>
                  </a:lnTo>
                  <a:lnTo>
                    <a:pt x="134810" y="373380"/>
                  </a:lnTo>
                  <a:lnTo>
                    <a:pt x="117640" y="374650"/>
                  </a:lnTo>
                  <a:lnTo>
                    <a:pt x="100457" y="373380"/>
                  </a:lnTo>
                  <a:lnTo>
                    <a:pt x="100037" y="361950"/>
                  </a:lnTo>
                  <a:lnTo>
                    <a:pt x="117271" y="363220"/>
                  </a:lnTo>
                  <a:lnTo>
                    <a:pt x="134493" y="363220"/>
                  </a:lnTo>
                  <a:lnTo>
                    <a:pt x="151688" y="361950"/>
                  </a:lnTo>
                  <a:lnTo>
                    <a:pt x="168897" y="360680"/>
                  </a:lnTo>
                  <a:lnTo>
                    <a:pt x="169367" y="372110"/>
                  </a:lnTo>
                  <a:lnTo>
                    <a:pt x="169367" y="280670"/>
                  </a:lnTo>
                  <a:lnTo>
                    <a:pt x="168617" y="280670"/>
                  </a:lnTo>
                  <a:lnTo>
                    <a:pt x="168617" y="354330"/>
                  </a:lnTo>
                  <a:lnTo>
                    <a:pt x="134239" y="356870"/>
                  </a:lnTo>
                  <a:lnTo>
                    <a:pt x="117030" y="356870"/>
                  </a:lnTo>
                  <a:lnTo>
                    <a:pt x="99796" y="355600"/>
                  </a:lnTo>
                  <a:lnTo>
                    <a:pt x="99529" y="349250"/>
                  </a:lnTo>
                  <a:lnTo>
                    <a:pt x="99491" y="342900"/>
                  </a:lnTo>
                  <a:lnTo>
                    <a:pt x="133794" y="342900"/>
                  </a:lnTo>
                  <a:lnTo>
                    <a:pt x="168033" y="340360"/>
                  </a:lnTo>
                  <a:lnTo>
                    <a:pt x="168617" y="354330"/>
                  </a:lnTo>
                  <a:lnTo>
                    <a:pt x="168617" y="280670"/>
                  </a:lnTo>
                  <a:lnTo>
                    <a:pt x="167792" y="280670"/>
                  </a:lnTo>
                  <a:lnTo>
                    <a:pt x="167792" y="334010"/>
                  </a:lnTo>
                  <a:lnTo>
                    <a:pt x="133743" y="336550"/>
                  </a:lnTo>
                  <a:lnTo>
                    <a:pt x="99644" y="336550"/>
                  </a:lnTo>
                  <a:lnTo>
                    <a:pt x="99949" y="327660"/>
                  </a:lnTo>
                  <a:lnTo>
                    <a:pt x="100063" y="322580"/>
                  </a:lnTo>
                  <a:lnTo>
                    <a:pt x="150507" y="322580"/>
                  </a:lnTo>
                  <a:lnTo>
                    <a:pt x="167309" y="321310"/>
                  </a:lnTo>
                  <a:lnTo>
                    <a:pt x="167665" y="331470"/>
                  </a:lnTo>
                  <a:lnTo>
                    <a:pt x="167792" y="334010"/>
                  </a:lnTo>
                  <a:lnTo>
                    <a:pt x="167792" y="280670"/>
                  </a:lnTo>
                  <a:lnTo>
                    <a:pt x="167081" y="280670"/>
                  </a:lnTo>
                  <a:lnTo>
                    <a:pt x="167081" y="314960"/>
                  </a:lnTo>
                  <a:lnTo>
                    <a:pt x="150355" y="316230"/>
                  </a:lnTo>
                  <a:lnTo>
                    <a:pt x="100126" y="316230"/>
                  </a:lnTo>
                  <a:lnTo>
                    <a:pt x="100025" y="308610"/>
                  </a:lnTo>
                  <a:lnTo>
                    <a:pt x="99987" y="307340"/>
                  </a:lnTo>
                  <a:lnTo>
                    <a:pt x="99580" y="303530"/>
                  </a:lnTo>
                  <a:lnTo>
                    <a:pt x="149974" y="303530"/>
                  </a:lnTo>
                  <a:lnTo>
                    <a:pt x="166763" y="302260"/>
                  </a:lnTo>
                  <a:lnTo>
                    <a:pt x="167081" y="314960"/>
                  </a:lnTo>
                  <a:lnTo>
                    <a:pt x="167081" y="280670"/>
                  </a:lnTo>
                  <a:lnTo>
                    <a:pt x="166636" y="280670"/>
                  </a:lnTo>
                  <a:lnTo>
                    <a:pt x="166636" y="295910"/>
                  </a:lnTo>
                  <a:lnTo>
                    <a:pt x="149669" y="297180"/>
                  </a:lnTo>
                  <a:lnTo>
                    <a:pt x="98717" y="297180"/>
                  </a:lnTo>
                  <a:lnTo>
                    <a:pt x="98374" y="294640"/>
                  </a:lnTo>
                  <a:lnTo>
                    <a:pt x="97294" y="290830"/>
                  </a:lnTo>
                  <a:lnTo>
                    <a:pt x="97256" y="289560"/>
                  </a:lnTo>
                  <a:lnTo>
                    <a:pt x="97409" y="289560"/>
                  </a:lnTo>
                  <a:lnTo>
                    <a:pt x="103098" y="290830"/>
                  </a:lnTo>
                  <a:lnTo>
                    <a:pt x="110312" y="289560"/>
                  </a:lnTo>
                  <a:lnTo>
                    <a:pt x="166497" y="289560"/>
                  </a:lnTo>
                  <a:lnTo>
                    <a:pt x="166636" y="295910"/>
                  </a:lnTo>
                  <a:lnTo>
                    <a:pt x="166636" y="280670"/>
                  </a:lnTo>
                  <a:lnTo>
                    <a:pt x="96964" y="280670"/>
                  </a:lnTo>
                  <a:lnTo>
                    <a:pt x="96964" y="289560"/>
                  </a:lnTo>
                  <a:lnTo>
                    <a:pt x="95618" y="292100"/>
                  </a:lnTo>
                  <a:lnTo>
                    <a:pt x="92417" y="288023"/>
                  </a:lnTo>
                  <a:lnTo>
                    <a:pt x="92417" y="387350"/>
                  </a:lnTo>
                  <a:lnTo>
                    <a:pt x="80606" y="387350"/>
                  </a:lnTo>
                  <a:lnTo>
                    <a:pt x="79133" y="302260"/>
                  </a:lnTo>
                  <a:lnTo>
                    <a:pt x="84467" y="297180"/>
                  </a:lnTo>
                  <a:lnTo>
                    <a:pt x="89039" y="292100"/>
                  </a:lnTo>
                  <a:lnTo>
                    <a:pt x="89674" y="317500"/>
                  </a:lnTo>
                  <a:lnTo>
                    <a:pt x="92417" y="387350"/>
                  </a:lnTo>
                  <a:lnTo>
                    <a:pt x="92417" y="288023"/>
                  </a:lnTo>
                  <a:lnTo>
                    <a:pt x="91630" y="287020"/>
                  </a:lnTo>
                  <a:lnTo>
                    <a:pt x="96964" y="289560"/>
                  </a:lnTo>
                  <a:lnTo>
                    <a:pt x="96964" y="280670"/>
                  </a:lnTo>
                  <a:lnTo>
                    <a:pt x="90830" y="280670"/>
                  </a:lnTo>
                  <a:lnTo>
                    <a:pt x="88836" y="283210"/>
                  </a:lnTo>
                  <a:lnTo>
                    <a:pt x="88887" y="285750"/>
                  </a:lnTo>
                  <a:lnTo>
                    <a:pt x="86690" y="287020"/>
                  </a:lnTo>
                  <a:lnTo>
                    <a:pt x="84747" y="288290"/>
                  </a:lnTo>
                  <a:lnTo>
                    <a:pt x="79603" y="293370"/>
                  </a:lnTo>
                  <a:lnTo>
                    <a:pt x="73444" y="298450"/>
                  </a:lnTo>
                  <a:lnTo>
                    <a:pt x="73075" y="298450"/>
                  </a:lnTo>
                  <a:lnTo>
                    <a:pt x="72771" y="299720"/>
                  </a:lnTo>
                  <a:lnTo>
                    <a:pt x="72301" y="299720"/>
                  </a:lnTo>
                  <a:lnTo>
                    <a:pt x="72237" y="300990"/>
                  </a:lnTo>
                  <a:lnTo>
                    <a:pt x="72593" y="322580"/>
                  </a:lnTo>
                  <a:lnTo>
                    <a:pt x="73342" y="387350"/>
                  </a:lnTo>
                  <a:lnTo>
                    <a:pt x="53771" y="387350"/>
                  </a:lnTo>
                  <a:lnTo>
                    <a:pt x="55372" y="276860"/>
                  </a:lnTo>
                  <a:lnTo>
                    <a:pt x="55981" y="227330"/>
                  </a:lnTo>
                  <a:lnTo>
                    <a:pt x="56438" y="175260"/>
                  </a:lnTo>
                  <a:lnTo>
                    <a:pt x="56667" y="120650"/>
                  </a:lnTo>
                  <a:lnTo>
                    <a:pt x="77787" y="120650"/>
                  </a:lnTo>
                  <a:lnTo>
                    <a:pt x="79235" y="118110"/>
                  </a:lnTo>
                  <a:lnTo>
                    <a:pt x="78092" y="116840"/>
                  </a:lnTo>
                  <a:lnTo>
                    <a:pt x="76809" y="114300"/>
                  </a:lnTo>
                  <a:lnTo>
                    <a:pt x="72986" y="106680"/>
                  </a:lnTo>
                  <a:lnTo>
                    <a:pt x="69697" y="100647"/>
                  </a:lnTo>
                  <a:lnTo>
                    <a:pt x="69697" y="114300"/>
                  </a:lnTo>
                  <a:lnTo>
                    <a:pt x="63004" y="114300"/>
                  </a:lnTo>
                  <a:lnTo>
                    <a:pt x="56273" y="113030"/>
                  </a:lnTo>
                  <a:lnTo>
                    <a:pt x="49568" y="113030"/>
                  </a:lnTo>
                  <a:lnTo>
                    <a:pt x="42938" y="114300"/>
                  </a:lnTo>
                  <a:lnTo>
                    <a:pt x="46507" y="107950"/>
                  </a:lnTo>
                  <a:lnTo>
                    <a:pt x="49961" y="101600"/>
                  </a:lnTo>
                  <a:lnTo>
                    <a:pt x="53276" y="95250"/>
                  </a:lnTo>
                  <a:lnTo>
                    <a:pt x="56464" y="88900"/>
                  </a:lnTo>
                  <a:lnTo>
                    <a:pt x="59575" y="95250"/>
                  </a:lnTo>
                  <a:lnTo>
                    <a:pt x="62814" y="101600"/>
                  </a:lnTo>
                  <a:lnTo>
                    <a:pt x="66192" y="107950"/>
                  </a:lnTo>
                  <a:lnTo>
                    <a:pt x="69697" y="114300"/>
                  </a:lnTo>
                  <a:lnTo>
                    <a:pt x="69697" y="100647"/>
                  </a:lnTo>
                  <a:lnTo>
                    <a:pt x="68148" y="97790"/>
                  </a:lnTo>
                  <a:lnTo>
                    <a:pt x="63576" y="88900"/>
                  </a:lnTo>
                  <a:lnTo>
                    <a:pt x="59258" y="78740"/>
                  </a:lnTo>
                  <a:lnTo>
                    <a:pt x="58343" y="77470"/>
                  </a:lnTo>
                  <a:lnTo>
                    <a:pt x="54686" y="77470"/>
                  </a:lnTo>
                  <a:lnTo>
                    <a:pt x="53771" y="78740"/>
                  </a:lnTo>
                  <a:lnTo>
                    <a:pt x="49555" y="88900"/>
                  </a:lnTo>
                  <a:lnTo>
                    <a:pt x="45097" y="97790"/>
                  </a:lnTo>
                  <a:lnTo>
                    <a:pt x="40398" y="106680"/>
                  </a:lnTo>
                  <a:lnTo>
                    <a:pt x="35458" y="115570"/>
                  </a:lnTo>
                  <a:lnTo>
                    <a:pt x="34328" y="116840"/>
                  </a:lnTo>
                  <a:lnTo>
                    <a:pt x="35560" y="119380"/>
                  </a:lnTo>
                  <a:lnTo>
                    <a:pt x="37630" y="119380"/>
                  </a:lnTo>
                  <a:lnTo>
                    <a:pt x="38214" y="120650"/>
                  </a:lnTo>
                  <a:lnTo>
                    <a:pt x="48374" y="120650"/>
                  </a:lnTo>
                  <a:lnTo>
                    <a:pt x="48082" y="172720"/>
                  </a:lnTo>
                  <a:lnTo>
                    <a:pt x="47498" y="227330"/>
                  </a:lnTo>
                  <a:lnTo>
                    <a:pt x="45021" y="387350"/>
                  </a:lnTo>
                  <a:lnTo>
                    <a:pt x="12" y="387350"/>
                  </a:lnTo>
                  <a:lnTo>
                    <a:pt x="0" y="396240"/>
                  </a:lnTo>
                  <a:lnTo>
                    <a:pt x="44881" y="396240"/>
                  </a:lnTo>
                  <a:lnTo>
                    <a:pt x="44145" y="445770"/>
                  </a:lnTo>
                  <a:lnTo>
                    <a:pt x="52933" y="445770"/>
                  </a:lnTo>
                  <a:lnTo>
                    <a:pt x="53644" y="396240"/>
                  </a:lnTo>
                  <a:lnTo>
                    <a:pt x="462711" y="396240"/>
                  </a:lnTo>
                  <a:lnTo>
                    <a:pt x="462749" y="419100"/>
                  </a:lnTo>
                  <a:lnTo>
                    <a:pt x="467702" y="419100"/>
                  </a:lnTo>
                  <a:lnTo>
                    <a:pt x="509016" y="392430"/>
                  </a:lnTo>
                  <a:lnTo>
                    <a:pt x="511060" y="391160"/>
                  </a:lnTo>
                  <a:close/>
                </a:path>
              </a:pathLst>
            </a:custGeom>
            <a:solidFill>
              <a:srgbClr val="405261"/>
            </a:solidFill>
          </p:spPr>
          <p:txBody>
            <a:bodyPr wrap="square" lIns="0" tIns="0" rIns="0" bIns="0" rtlCol="0"/>
            <a:lstStyle/>
            <a:p>
              <a:endParaRPr sz="1227"/>
            </a:p>
          </p:txBody>
        </p:sp>
        <p:pic>
          <p:nvPicPr>
            <p:cNvPr id="12" name="object 12"/>
            <p:cNvPicPr/>
            <p:nvPr/>
          </p:nvPicPr>
          <p:blipFill>
            <a:blip r:embed="rId6" cstate="print"/>
            <a:stretch>
              <a:fillRect/>
            </a:stretch>
          </p:blipFill>
          <p:spPr>
            <a:xfrm>
              <a:off x="6629489" y="1238072"/>
              <a:ext cx="1142909" cy="818076"/>
            </a:xfrm>
            <a:prstGeom prst="rect">
              <a:avLst/>
            </a:prstGeom>
          </p:spPr>
        </p:pic>
        <p:sp>
          <p:nvSpPr>
            <p:cNvPr id="13" name="object 13"/>
            <p:cNvSpPr/>
            <p:nvPr/>
          </p:nvSpPr>
          <p:spPr>
            <a:xfrm>
              <a:off x="7061036" y="2542599"/>
              <a:ext cx="9525" cy="28575"/>
            </a:xfrm>
            <a:custGeom>
              <a:avLst/>
              <a:gdLst/>
              <a:ahLst/>
              <a:cxnLst/>
              <a:rect l="l" t="t" r="r" b="b"/>
              <a:pathLst>
                <a:path w="9525" h="28575">
                  <a:moveTo>
                    <a:pt x="9372" y="0"/>
                  </a:moveTo>
                  <a:lnTo>
                    <a:pt x="850" y="0"/>
                  </a:lnTo>
                  <a:lnTo>
                    <a:pt x="685" y="5486"/>
                  </a:lnTo>
                  <a:lnTo>
                    <a:pt x="0" y="28181"/>
                  </a:lnTo>
                  <a:lnTo>
                    <a:pt x="8521" y="28181"/>
                  </a:lnTo>
                  <a:lnTo>
                    <a:pt x="9372" y="0"/>
                  </a:lnTo>
                  <a:close/>
                </a:path>
              </a:pathLst>
            </a:custGeom>
            <a:solidFill>
              <a:srgbClr val="405261"/>
            </a:solidFill>
          </p:spPr>
          <p:txBody>
            <a:bodyPr wrap="square" lIns="0" tIns="0" rIns="0" bIns="0" rtlCol="0"/>
            <a:lstStyle/>
            <a:p>
              <a:endParaRPr sz="1227"/>
            </a:p>
          </p:txBody>
        </p:sp>
        <p:pic>
          <p:nvPicPr>
            <p:cNvPr id="14" name="object 14"/>
            <p:cNvPicPr/>
            <p:nvPr/>
          </p:nvPicPr>
          <p:blipFill>
            <a:blip r:embed="rId7" cstate="print"/>
            <a:stretch>
              <a:fillRect/>
            </a:stretch>
          </p:blipFill>
          <p:spPr>
            <a:xfrm>
              <a:off x="0" y="1509553"/>
              <a:ext cx="595513" cy="716332"/>
            </a:xfrm>
            <a:prstGeom prst="rect">
              <a:avLst/>
            </a:prstGeom>
          </p:spPr>
        </p:pic>
        <p:pic>
          <p:nvPicPr>
            <p:cNvPr id="15" name="object 15"/>
            <p:cNvPicPr/>
            <p:nvPr/>
          </p:nvPicPr>
          <p:blipFill>
            <a:blip r:embed="rId8" cstate="print"/>
            <a:stretch>
              <a:fillRect/>
            </a:stretch>
          </p:blipFill>
          <p:spPr>
            <a:xfrm>
              <a:off x="2666159" y="1152603"/>
              <a:ext cx="510118" cy="915880"/>
            </a:xfrm>
            <a:prstGeom prst="rect">
              <a:avLst/>
            </a:prstGeom>
          </p:spPr>
        </p:pic>
        <p:pic>
          <p:nvPicPr>
            <p:cNvPr id="16" name="object 16"/>
            <p:cNvPicPr/>
            <p:nvPr/>
          </p:nvPicPr>
          <p:blipFill>
            <a:blip r:embed="rId9" cstate="print"/>
            <a:stretch>
              <a:fillRect/>
            </a:stretch>
          </p:blipFill>
          <p:spPr>
            <a:xfrm>
              <a:off x="4095910" y="1120880"/>
              <a:ext cx="374457" cy="571458"/>
            </a:xfrm>
            <a:prstGeom prst="rect">
              <a:avLst/>
            </a:prstGeom>
          </p:spPr>
        </p:pic>
        <p:pic>
          <p:nvPicPr>
            <p:cNvPr id="17" name="object 17"/>
            <p:cNvPicPr/>
            <p:nvPr/>
          </p:nvPicPr>
          <p:blipFill>
            <a:blip r:embed="rId10" cstate="print"/>
            <a:stretch>
              <a:fillRect/>
            </a:stretch>
          </p:blipFill>
          <p:spPr>
            <a:xfrm>
              <a:off x="6032503" y="1117204"/>
              <a:ext cx="562634" cy="366226"/>
            </a:xfrm>
            <a:prstGeom prst="rect">
              <a:avLst/>
            </a:prstGeom>
          </p:spPr>
        </p:pic>
        <p:pic>
          <p:nvPicPr>
            <p:cNvPr id="18" name="object 18"/>
            <p:cNvPicPr/>
            <p:nvPr/>
          </p:nvPicPr>
          <p:blipFill>
            <a:blip r:embed="rId11" cstate="print"/>
            <a:stretch>
              <a:fillRect/>
            </a:stretch>
          </p:blipFill>
          <p:spPr>
            <a:xfrm>
              <a:off x="1955675" y="1398242"/>
              <a:ext cx="334416" cy="524167"/>
            </a:xfrm>
            <a:prstGeom prst="rect">
              <a:avLst/>
            </a:prstGeom>
          </p:spPr>
        </p:pic>
        <p:pic>
          <p:nvPicPr>
            <p:cNvPr id="19" name="object 19"/>
            <p:cNvPicPr/>
            <p:nvPr/>
          </p:nvPicPr>
          <p:blipFill>
            <a:blip r:embed="rId12" cstate="print"/>
            <a:stretch>
              <a:fillRect/>
            </a:stretch>
          </p:blipFill>
          <p:spPr>
            <a:xfrm>
              <a:off x="4548169" y="1197464"/>
              <a:ext cx="663937" cy="533904"/>
            </a:xfrm>
            <a:prstGeom prst="rect">
              <a:avLst/>
            </a:prstGeom>
          </p:spPr>
        </p:pic>
        <p:pic>
          <p:nvPicPr>
            <p:cNvPr id="20" name="object 20"/>
            <p:cNvPicPr/>
            <p:nvPr/>
          </p:nvPicPr>
          <p:blipFill>
            <a:blip r:embed="rId13" cstate="print"/>
            <a:stretch>
              <a:fillRect/>
            </a:stretch>
          </p:blipFill>
          <p:spPr>
            <a:xfrm>
              <a:off x="1003052" y="1181087"/>
              <a:ext cx="872052" cy="1137692"/>
            </a:xfrm>
            <a:prstGeom prst="rect">
              <a:avLst/>
            </a:prstGeom>
          </p:spPr>
        </p:pic>
        <p:pic>
          <p:nvPicPr>
            <p:cNvPr id="21" name="object 21"/>
            <p:cNvPicPr/>
            <p:nvPr/>
          </p:nvPicPr>
          <p:blipFill>
            <a:blip r:embed="rId14" cstate="print"/>
            <a:stretch>
              <a:fillRect/>
            </a:stretch>
          </p:blipFill>
          <p:spPr>
            <a:xfrm>
              <a:off x="3792880" y="825500"/>
              <a:ext cx="2190254" cy="2730207"/>
            </a:xfrm>
            <a:prstGeom prst="rect">
              <a:avLst/>
            </a:prstGeom>
          </p:spPr>
        </p:pic>
        <p:pic>
          <p:nvPicPr>
            <p:cNvPr id="22" name="object 22"/>
            <p:cNvPicPr/>
            <p:nvPr/>
          </p:nvPicPr>
          <p:blipFill>
            <a:blip r:embed="rId15" cstate="print"/>
            <a:stretch>
              <a:fillRect/>
            </a:stretch>
          </p:blipFill>
          <p:spPr>
            <a:xfrm>
              <a:off x="5405297" y="1427657"/>
              <a:ext cx="2367102" cy="2128039"/>
            </a:xfrm>
            <a:prstGeom prst="rect">
              <a:avLst/>
            </a:prstGeom>
          </p:spPr>
        </p:pic>
        <p:pic>
          <p:nvPicPr>
            <p:cNvPr id="23" name="object 23"/>
            <p:cNvPicPr/>
            <p:nvPr/>
          </p:nvPicPr>
          <p:blipFill>
            <a:blip r:embed="rId16" cstate="print"/>
            <a:stretch>
              <a:fillRect/>
            </a:stretch>
          </p:blipFill>
          <p:spPr>
            <a:xfrm>
              <a:off x="1877447" y="1005281"/>
              <a:ext cx="2978382" cy="2550426"/>
            </a:xfrm>
            <a:prstGeom prst="rect">
              <a:avLst/>
            </a:prstGeom>
          </p:spPr>
        </p:pic>
        <p:pic>
          <p:nvPicPr>
            <p:cNvPr id="24" name="object 24"/>
            <p:cNvPicPr/>
            <p:nvPr/>
          </p:nvPicPr>
          <p:blipFill>
            <a:blip r:embed="rId17" cstate="print"/>
            <a:stretch>
              <a:fillRect/>
            </a:stretch>
          </p:blipFill>
          <p:spPr>
            <a:xfrm>
              <a:off x="0" y="1112799"/>
              <a:ext cx="2260104" cy="2442908"/>
            </a:xfrm>
            <a:prstGeom prst="rect">
              <a:avLst/>
            </a:prstGeom>
          </p:spPr>
        </p:pic>
        <p:pic>
          <p:nvPicPr>
            <p:cNvPr id="25" name="object 25"/>
            <p:cNvPicPr/>
            <p:nvPr/>
          </p:nvPicPr>
          <p:blipFill>
            <a:blip r:embed="rId18" cstate="print"/>
            <a:stretch>
              <a:fillRect/>
            </a:stretch>
          </p:blipFill>
          <p:spPr>
            <a:xfrm>
              <a:off x="220979" y="1202632"/>
              <a:ext cx="282204" cy="369328"/>
            </a:xfrm>
            <a:prstGeom prst="rect">
              <a:avLst/>
            </a:prstGeom>
          </p:spPr>
        </p:pic>
      </p:grpSp>
      <p:sp>
        <p:nvSpPr>
          <p:cNvPr id="26" name="TextBox 25">
            <a:extLst>
              <a:ext uri="{FF2B5EF4-FFF2-40B4-BE49-F238E27FC236}">
                <a16:creationId xmlns:a16="http://schemas.microsoft.com/office/drawing/2014/main" id="{6F458B9D-84C6-25D3-2E54-6494C83DB6E5}"/>
              </a:ext>
            </a:extLst>
          </p:cNvPr>
          <p:cNvSpPr txBox="1"/>
          <p:nvPr/>
        </p:nvSpPr>
        <p:spPr>
          <a:xfrm>
            <a:off x="2953053" y="4414511"/>
            <a:ext cx="5712141" cy="1351717"/>
          </a:xfrm>
          <a:prstGeom prst="rect">
            <a:avLst/>
          </a:prstGeom>
          <a:noFill/>
        </p:spPr>
        <p:txBody>
          <a:bodyPr wrap="none" rtlCol="0">
            <a:spAutoFit/>
          </a:bodyPr>
          <a:lstStyle/>
          <a:p>
            <a:pPr algn="ctr"/>
            <a:r>
              <a:rPr lang="en-NP" sz="2728" i="1" spc="-55" dirty="0">
                <a:solidFill>
                  <a:srgbClr val="405261"/>
                </a:solidFill>
                <a:latin typeface="Palatino Linotype"/>
              </a:rPr>
              <a:t>PP Jayendra Rimal</a:t>
            </a:r>
          </a:p>
          <a:p>
            <a:pPr algn="ctr"/>
            <a:r>
              <a:rPr lang="en-NP" sz="2728" i="1" spc="-55" dirty="0">
                <a:solidFill>
                  <a:srgbClr val="405261"/>
                </a:solidFill>
                <a:latin typeface="Palatino Linotype"/>
              </a:rPr>
              <a:t>Chair</a:t>
            </a:r>
          </a:p>
          <a:p>
            <a:pPr algn="ctr"/>
            <a:r>
              <a:rPr lang="en-NP" sz="2728" i="1" spc="-55" dirty="0">
                <a:solidFill>
                  <a:srgbClr val="405261"/>
                </a:solidFill>
                <a:latin typeface="Palatino Linotype"/>
              </a:rPr>
              <a:t>Strategic Planning &amp; Review Committee</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548480FE-6D5E-2346-8924-1C69490DC437}"/>
              </a:ext>
            </a:extLst>
          </p:cNvPr>
          <p:cNvSpPr txBox="1">
            <a:spLocks/>
          </p:cNvSpPr>
          <p:nvPr/>
        </p:nvSpPr>
        <p:spPr>
          <a:xfrm>
            <a:off x="1" y="3468027"/>
            <a:ext cx="12191999" cy="1903680"/>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pt-br" sz="4267" b="0" i="0" u="none" strike="noStrike" kern="1200" cap="none" spc="0" normalizeH="0" baseline="0" noProof="0" dirty="0">
                <a:ln>
                  <a:noFill/>
                </a:ln>
                <a:solidFill>
                  <a:srgbClr val="F7A81B"/>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p>
        </p:txBody>
      </p:sp>
      <p:pic>
        <p:nvPicPr>
          <p:cNvPr id="8" name="Picture 7">
            <a:extLst>
              <a:ext uri="{FF2B5EF4-FFF2-40B4-BE49-F238E27FC236}">
                <a16:creationId xmlns:a16="http://schemas.microsoft.com/office/drawing/2014/main" id="{A9980443-CFDF-7A46-B616-5C3561CD46A6}"/>
              </a:ext>
            </a:extLst>
          </p:cNvPr>
          <p:cNvPicPr>
            <a:picLocks noChangeAspect="1"/>
          </p:cNvPicPr>
          <p:nvPr/>
        </p:nvPicPr>
        <p:blipFill>
          <a:blip r:embed="rId3"/>
          <a:stretch>
            <a:fillRect/>
          </a:stretch>
        </p:blipFill>
        <p:spPr>
          <a:xfrm>
            <a:off x="9154473" y="5600207"/>
            <a:ext cx="2724260" cy="1021597"/>
          </a:xfrm>
          <a:prstGeom prst="rect">
            <a:avLst/>
          </a:prstGeom>
        </p:spPr>
      </p:pic>
      <p:sp>
        <p:nvSpPr>
          <p:cNvPr id="5" name="Subtitle 2">
            <a:extLst>
              <a:ext uri="{FF2B5EF4-FFF2-40B4-BE49-F238E27FC236}">
                <a16:creationId xmlns:a16="http://schemas.microsoft.com/office/drawing/2014/main" id="{B15C79FE-A476-6A4B-BF17-F5D7FC44CD90}"/>
              </a:ext>
            </a:extLst>
          </p:cNvPr>
          <p:cNvSpPr txBox="1">
            <a:spLocks/>
          </p:cNvSpPr>
          <p:nvPr/>
        </p:nvSpPr>
        <p:spPr>
          <a:xfrm>
            <a:off x="-40217" y="2030422"/>
            <a:ext cx="12170833" cy="1021597"/>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4267"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p:txBody>
      </p:sp>
      <p:sp>
        <p:nvSpPr>
          <p:cNvPr id="2" name="TextBox 1">
            <a:extLst>
              <a:ext uri="{FF2B5EF4-FFF2-40B4-BE49-F238E27FC236}">
                <a16:creationId xmlns:a16="http://schemas.microsoft.com/office/drawing/2014/main" id="{93E7737B-BFDC-0340-BBF0-7A5DC1AE019D}"/>
              </a:ext>
            </a:extLst>
          </p:cNvPr>
          <p:cNvSpPr txBox="1"/>
          <p:nvPr/>
        </p:nvSpPr>
        <p:spPr>
          <a:xfrm>
            <a:off x="2633207" y="167594"/>
            <a:ext cx="5526962" cy="646331"/>
          </a:xfrm>
          <a:prstGeom prst="rect">
            <a:avLst/>
          </a:prstGeom>
          <a:noFill/>
        </p:spPr>
        <p:txBody>
          <a:bodyPr wrap="none" rtlCol="0">
            <a:spAutoFit/>
          </a:bodyPr>
          <a:lstStyle/>
          <a:p>
            <a:pPr lvl="0"/>
            <a:r>
              <a:rPr kumimoji="0" lang="en-US" sz="3600" b="1" i="0" u="none" strike="noStrike" kern="1200" cap="none" spc="0" normalizeH="0" baseline="0" noProof="0" dirty="0">
                <a:ln>
                  <a:noFill/>
                </a:ln>
                <a:solidFill>
                  <a:srgbClr val="FFC000"/>
                </a:solidFill>
                <a:effectLst/>
                <a:uLnTx/>
                <a:uFillTx/>
                <a:latin typeface="Calibri" panose="020F0502020204030204"/>
                <a:ea typeface="+mn-ea"/>
                <a:cs typeface="+mn-cs"/>
              </a:rPr>
              <a:t>PHASE 2: </a:t>
            </a:r>
            <a:r>
              <a:rPr lang="en-NP" sz="3600" dirty="0">
                <a:solidFill>
                  <a:schemeClr val="bg1"/>
                </a:solidFill>
              </a:rPr>
              <a:t>DEVELOP A VISION</a:t>
            </a:r>
            <a:endParaRPr kumimoji="0" lang="en-NP" sz="360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3C4DB3F2-538A-9543-8DC8-6BD0D158196A}"/>
              </a:ext>
            </a:extLst>
          </p:cNvPr>
          <p:cNvSpPr txBox="1">
            <a:spLocks/>
          </p:cNvSpPr>
          <p:nvPr/>
        </p:nvSpPr>
        <p:spPr>
          <a:xfrm>
            <a:off x="314325" y="1127828"/>
            <a:ext cx="11691408" cy="5002039"/>
          </a:xfrm>
          <a:prstGeom prst="rect">
            <a:avLst/>
          </a:prstGeom>
        </p:spPr>
        <p:txBody>
          <a:bodyPr vert="horz" lIns="91440" tIns="45720" rIns="91440" bIns="45720" rtlCol="0">
            <a:normAutofit lnSpcReduction="10000"/>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000" b="1" dirty="0">
                <a:solidFill>
                  <a:schemeClr val="bg1"/>
                </a:solidFill>
                <a:latin typeface="Arial" panose="020B0604020202020204" pitchFamily="34" charset="0"/>
                <a:cs typeface="Arial" panose="020B0604020202020204" pitchFamily="34" charset="0"/>
              </a:rPr>
              <a:t>CLUB CHARACTERISTICS</a:t>
            </a:r>
            <a:endParaRPr lang="en-NP" sz="3000" b="1" dirty="0">
              <a:solidFill>
                <a:schemeClr val="bg1"/>
              </a:solidFill>
              <a:latin typeface="Arial" panose="020B0604020202020204" pitchFamily="34" charset="0"/>
              <a:cs typeface="Arial" panose="020B0604020202020204" pitchFamily="34" charset="0"/>
            </a:endParaRPr>
          </a:p>
          <a:p>
            <a:pPr algn="l"/>
            <a:endParaRPr lang="en-US" sz="3000" dirty="0">
              <a:solidFill>
                <a:schemeClr val="bg1"/>
              </a:solidFill>
              <a:latin typeface="Arial" panose="020B0604020202020204" pitchFamily="34" charset="0"/>
              <a:cs typeface="Arial" panose="020B0604020202020204" pitchFamily="34" charset="0"/>
            </a:endParaRPr>
          </a:p>
          <a:p>
            <a:pPr algn="l">
              <a:lnSpc>
                <a:spcPct val="110000"/>
              </a:lnSpc>
              <a:spcBef>
                <a:spcPts val="0"/>
              </a:spcBef>
            </a:pPr>
            <a:r>
              <a:rPr lang="en-US" sz="3000" dirty="0">
                <a:solidFill>
                  <a:schemeClr val="bg1"/>
                </a:solidFill>
                <a:latin typeface="Arial" panose="020B0604020202020204" pitchFamily="34" charset="0"/>
                <a:cs typeface="Arial" panose="020B0604020202020204" pitchFamily="34" charset="0"/>
              </a:rPr>
              <a:t>List a few characteristics you want your club to have within three years that will help realize that vision. Some examples:  </a:t>
            </a:r>
          </a:p>
          <a:p>
            <a:pPr marL="901700" indent="-534988" algn="l">
              <a:lnSpc>
                <a:spcPct val="110000"/>
              </a:lnSpc>
              <a:spcBef>
                <a:spcPts val="0"/>
              </a:spcBef>
              <a:buFont typeface="Arial" panose="020B0604020202020204" pitchFamily="34" charset="0"/>
              <a:buChar char="•"/>
            </a:pPr>
            <a:r>
              <a:rPr lang="en-US" sz="3000" dirty="0">
                <a:solidFill>
                  <a:schemeClr val="bg1"/>
                </a:solidFill>
                <a:latin typeface="Arial" panose="020B0604020202020204" pitchFamily="34" charset="0"/>
                <a:cs typeface="Arial" panose="020B0604020202020204" pitchFamily="34" charset="0"/>
              </a:rPr>
              <a:t>Service-oriented</a:t>
            </a:r>
          </a:p>
          <a:p>
            <a:pPr marL="901700" indent="-534988" algn="l">
              <a:lnSpc>
                <a:spcPct val="110000"/>
              </a:lnSpc>
              <a:spcBef>
                <a:spcPts val="0"/>
              </a:spcBef>
              <a:buFont typeface="Arial" panose="020B0604020202020204" pitchFamily="34" charset="0"/>
              <a:buChar char="•"/>
            </a:pPr>
            <a:r>
              <a:rPr lang="en-US" sz="3000" dirty="0">
                <a:solidFill>
                  <a:schemeClr val="bg1"/>
                </a:solidFill>
                <a:latin typeface="Arial" panose="020B0604020202020204" pitchFamily="34" charset="0"/>
                <a:cs typeface="Arial" panose="020B0604020202020204" pitchFamily="34" charset="0"/>
              </a:rPr>
              <a:t>Innovative</a:t>
            </a:r>
          </a:p>
          <a:p>
            <a:pPr marL="901700" indent="-534988" algn="l">
              <a:lnSpc>
                <a:spcPct val="110000"/>
              </a:lnSpc>
              <a:spcBef>
                <a:spcPts val="0"/>
              </a:spcBef>
              <a:buFont typeface="Arial" panose="020B0604020202020204" pitchFamily="34" charset="0"/>
              <a:buChar char="•"/>
            </a:pPr>
            <a:r>
              <a:rPr lang="en-US" sz="3000" dirty="0">
                <a:solidFill>
                  <a:schemeClr val="bg1"/>
                </a:solidFill>
                <a:latin typeface="Arial" panose="020B0604020202020204" pitchFamily="34" charset="0"/>
                <a:cs typeface="Arial" panose="020B0604020202020204" pitchFamily="34" charset="0"/>
              </a:rPr>
              <a:t>Representative of the community</a:t>
            </a:r>
          </a:p>
          <a:p>
            <a:pPr marL="901700" indent="-534988" algn="l">
              <a:lnSpc>
                <a:spcPct val="110000"/>
              </a:lnSpc>
              <a:spcBef>
                <a:spcPts val="0"/>
              </a:spcBef>
              <a:buFont typeface="Arial" panose="020B0604020202020204" pitchFamily="34" charset="0"/>
              <a:buChar char="•"/>
            </a:pPr>
            <a:r>
              <a:rPr lang="en-US" sz="3000" dirty="0">
                <a:solidFill>
                  <a:schemeClr val="bg1"/>
                </a:solidFill>
                <a:latin typeface="Arial" panose="020B0604020202020204" pitchFamily="34" charset="0"/>
                <a:cs typeface="Arial" panose="020B0604020202020204" pitchFamily="34" charset="0"/>
              </a:rPr>
              <a:t>Fellowship</a:t>
            </a:r>
          </a:p>
          <a:p>
            <a:pPr marL="901700" indent="-534988" algn="l">
              <a:lnSpc>
                <a:spcPct val="110000"/>
              </a:lnSpc>
              <a:spcBef>
                <a:spcPts val="0"/>
              </a:spcBef>
              <a:buFont typeface="Arial" panose="020B0604020202020204" pitchFamily="34" charset="0"/>
              <a:buChar char="•"/>
            </a:pPr>
            <a:r>
              <a:rPr lang="en-US" sz="3000" dirty="0">
                <a:solidFill>
                  <a:schemeClr val="bg1"/>
                </a:solidFill>
                <a:latin typeface="Arial" panose="020B0604020202020204" pitchFamily="34" charset="0"/>
                <a:cs typeface="Arial" panose="020B0604020202020204" pitchFamily="34" charset="0"/>
              </a:rPr>
              <a:t>Revenue diversification</a:t>
            </a:r>
          </a:p>
          <a:p>
            <a:pPr marL="901700" indent="-534988" algn="l">
              <a:lnSpc>
                <a:spcPct val="110000"/>
              </a:lnSpc>
              <a:spcBef>
                <a:spcPts val="0"/>
              </a:spcBef>
              <a:buFont typeface="Arial" panose="020B0604020202020204" pitchFamily="34" charset="0"/>
              <a:buChar char="•"/>
            </a:pPr>
            <a:r>
              <a:rPr lang="en-US" sz="3000" dirty="0">
                <a:solidFill>
                  <a:schemeClr val="bg1"/>
                </a:solidFill>
                <a:latin typeface="Arial" panose="020B0604020202020204" pitchFamily="34" charset="0"/>
                <a:cs typeface="Arial" panose="020B0604020202020204" pitchFamily="34" charset="0"/>
              </a:rPr>
              <a:t>Brand awareness</a:t>
            </a:r>
          </a:p>
          <a:p>
            <a:pPr marL="457189" marR="0" lvl="1" indent="0" algn="l" defTabSz="914377"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NP" sz="32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49213" marR="170815" lvl="0" indent="0" algn="l" defTabSz="914377" rtl="0" eaLnBrk="1" fontAlgn="auto" latinLnBrk="0" hangingPunct="1">
              <a:lnSpc>
                <a:spcPct val="102000"/>
              </a:lnSpc>
              <a:spcBef>
                <a:spcPts val="615"/>
              </a:spcBef>
              <a:spcAft>
                <a:spcPts val="0"/>
              </a:spcAft>
              <a:buClr>
                <a:srgbClr val="0D4C94"/>
              </a:buClr>
              <a:buSzPts val="1100"/>
              <a:buFont typeface="Arial" panose="020B0604020202020204" pitchFamily="34" charset="0"/>
              <a:buNone/>
              <a:tabLst>
                <a:tab pos="152400" algn="l"/>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49213" marR="170815" lvl="0" indent="0" algn="l" defTabSz="914377" rtl="0" eaLnBrk="1" fontAlgn="auto" latinLnBrk="0" hangingPunct="1">
              <a:lnSpc>
                <a:spcPct val="102000"/>
              </a:lnSpc>
              <a:spcBef>
                <a:spcPts val="615"/>
              </a:spcBef>
              <a:spcAft>
                <a:spcPts val="0"/>
              </a:spcAft>
              <a:buClr>
                <a:srgbClr val="0D4C94"/>
              </a:buClr>
              <a:buSzPts val="1100"/>
              <a:buFont typeface="Arial" panose="020B0604020202020204" pitchFamily="34" charset="0"/>
              <a:buNone/>
              <a:tabLst>
                <a:tab pos="152400" algn="l"/>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49213" marR="170815" lvl="0" indent="0" algn="l" defTabSz="914377" rtl="0" eaLnBrk="1" fontAlgn="auto" latinLnBrk="0" hangingPunct="1">
              <a:lnSpc>
                <a:spcPct val="102000"/>
              </a:lnSpc>
              <a:spcBef>
                <a:spcPts val="615"/>
              </a:spcBef>
              <a:spcAft>
                <a:spcPts val="0"/>
              </a:spcAft>
              <a:buClr>
                <a:srgbClr val="0D4C94"/>
              </a:buClr>
              <a:buSzPts val="1100"/>
              <a:buFont typeface="Arial" panose="020B0604020202020204" pitchFamily="34" charset="0"/>
              <a:buNone/>
              <a:tabLst>
                <a:tab pos="152400" algn="l"/>
              </a:tabLst>
              <a:defRPr/>
            </a:pPr>
            <a:endPar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419623"/>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548480FE-6D5E-2346-8924-1C69490DC437}"/>
              </a:ext>
            </a:extLst>
          </p:cNvPr>
          <p:cNvSpPr txBox="1">
            <a:spLocks/>
          </p:cNvSpPr>
          <p:nvPr/>
        </p:nvSpPr>
        <p:spPr>
          <a:xfrm>
            <a:off x="1" y="3468027"/>
            <a:ext cx="12191999" cy="1903680"/>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pt-br" sz="4267" b="0" i="0" u="none" strike="noStrike" kern="1200" cap="none" spc="0" normalizeH="0" baseline="0" noProof="0" dirty="0">
                <a:ln>
                  <a:noFill/>
                </a:ln>
                <a:solidFill>
                  <a:srgbClr val="F7A81B"/>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p>
        </p:txBody>
      </p:sp>
      <p:pic>
        <p:nvPicPr>
          <p:cNvPr id="8" name="Picture 7">
            <a:extLst>
              <a:ext uri="{FF2B5EF4-FFF2-40B4-BE49-F238E27FC236}">
                <a16:creationId xmlns:a16="http://schemas.microsoft.com/office/drawing/2014/main" id="{A9980443-CFDF-7A46-B616-5C3561CD46A6}"/>
              </a:ext>
            </a:extLst>
          </p:cNvPr>
          <p:cNvPicPr>
            <a:picLocks noChangeAspect="1"/>
          </p:cNvPicPr>
          <p:nvPr/>
        </p:nvPicPr>
        <p:blipFill>
          <a:blip r:embed="rId3"/>
          <a:stretch>
            <a:fillRect/>
          </a:stretch>
        </p:blipFill>
        <p:spPr>
          <a:xfrm>
            <a:off x="9154473" y="5600207"/>
            <a:ext cx="2724260" cy="1021597"/>
          </a:xfrm>
          <a:prstGeom prst="rect">
            <a:avLst/>
          </a:prstGeom>
        </p:spPr>
      </p:pic>
      <p:sp>
        <p:nvSpPr>
          <p:cNvPr id="5" name="Subtitle 2">
            <a:extLst>
              <a:ext uri="{FF2B5EF4-FFF2-40B4-BE49-F238E27FC236}">
                <a16:creationId xmlns:a16="http://schemas.microsoft.com/office/drawing/2014/main" id="{B15C79FE-A476-6A4B-BF17-F5D7FC44CD90}"/>
              </a:ext>
            </a:extLst>
          </p:cNvPr>
          <p:cNvSpPr txBox="1">
            <a:spLocks/>
          </p:cNvSpPr>
          <p:nvPr/>
        </p:nvSpPr>
        <p:spPr>
          <a:xfrm>
            <a:off x="-40217" y="2030422"/>
            <a:ext cx="12170833" cy="1021597"/>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4267"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p:txBody>
      </p:sp>
      <p:sp>
        <p:nvSpPr>
          <p:cNvPr id="2" name="TextBox 1">
            <a:extLst>
              <a:ext uri="{FF2B5EF4-FFF2-40B4-BE49-F238E27FC236}">
                <a16:creationId xmlns:a16="http://schemas.microsoft.com/office/drawing/2014/main" id="{93E7737B-BFDC-0340-BBF0-7A5DC1AE019D}"/>
              </a:ext>
            </a:extLst>
          </p:cNvPr>
          <p:cNvSpPr txBox="1"/>
          <p:nvPr/>
        </p:nvSpPr>
        <p:spPr>
          <a:xfrm>
            <a:off x="2785607" y="148426"/>
            <a:ext cx="552696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C000"/>
                </a:solidFill>
                <a:effectLst/>
                <a:uLnTx/>
                <a:uFillTx/>
                <a:latin typeface="Calibri" panose="020F0502020204030204"/>
                <a:ea typeface="+mn-ea"/>
                <a:cs typeface="+mn-cs"/>
              </a:rPr>
              <a:t>PHASE 2: </a:t>
            </a:r>
            <a:r>
              <a:rPr kumimoji="0" lang="en-NP" sz="3600" i="0" u="none" strike="noStrike" kern="1200" cap="none" spc="0" normalizeH="0" baseline="0" noProof="0" dirty="0">
                <a:ln>
                  <a:noFill/>
                </a:ln>
                <a:solidFill>
                  <a:srgbClr val="FFFFFF"/>
                </a:solidFill>
                <a:effectLst/>
                <a:uLnTx/>
                <a:uFillTx/>
                <a:latin typeface="Calibri" panose="020F0502020204030204"/>
                <a:ea typeface="+mn-ea"/>
                <a:cs typeface="+mn-cs"/>
              </a:rPr>
              <a:t>DEVELOP A VISION</a:t>
            </a:r>
          </a:p>
        </p:txBody>
      </p:sp>
      <p:sp>
        <p:nvSpPr>
          <p:cNvPr id="9" name="Content Placeholder 2">
            <a:extLst>
              <a:ext uri="{FF2B5EF4-FFF2-40B4-BE49-F238E27FC236}">
                <a16:creationId xmlns:a16="http://schemas.microsoft.com/office/drawing/2014/main" id="{3C4DB3F2-538A-9543-8DC8-6BD0D158196A}"/>
              </a:ext>
            </a:extLst>
          </p:cNvPr>
          <p:cNvSpPr txBox="1">
            <a:spLocks/>
          </p:cNvSpPr>
          <p:nvPr/>
        </p:nvSpPr>
        <p:spPr>
          <a:xfrm>
            <a:off x="199495" y="1023257"/>
            <a:ext cx="11691408" cy="5598547"/>
          </a:xfrm>
          <a:prstGeom prst="rect">
            <a:avLst/>
          </a:prstGeom>
        </p:spPr>
        <p:txBody>
          <a:bodyPr vert="horz" lIns="91440" tIns="45720" rIns="91440" bIns="45720" rtlCol="0">
            <a:normAutofit fontScale="62500" lnSpcReduction="20000"/>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5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VISION STATEMENT</a:t>
            </a:r>
            <a:endParaRPr kumimoji="0" lang="en-NP" sz="55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5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377" rtl="0" eaLnBrk="1" fontAlgn="auto" latinLnBrk="0" hangingPunct="1">
              <a:lnSpc>
                <a:spcPct val="120000"/>
              </a:lnSpc>
              <a:spcBef>
                <a:spcPts val="0"/>
              </a:spcBef>
              <a:buClrTx/>
              <a:buSzTx/>
              <a:buFont typeface="Arial" panose="020B0604020202020204" pitchFamily="34" charset="0"/>
              <a:buNone/>
              <a:tabLst/>
              <a:defRPr/>
            </a:pPr>
            <a:r>
              <a:rPr kumimoji="0" lang="en-US" sz="55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 vision statement defines your desired future and provides direction for what you want your club to be. Write a one-sentence vision statement with your strategic planning team using the list of club characteristics as a reference.</a:t>
            </a:r>
          </a:p>
          <a:p>
            <a:pPr algn="l">
              <a:lnSpc>
                <a:spcPct val="120000"/>
              </a:lnSpc>
              <a:spcBef>
                <a:spcPts val="0"/>
              </a:spcBef>
              <a:defRPr/>
            </a:pPr>
            <a:endParaRPr lang="pt-BR" sz="5500" dirty="0">
              <a:solidFill>
                <a:srgbClr val="FFFFFF"/>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a:p>
            <a:pPr algn="l">
              <a:lnSpc>
                <a:spcPct val="120000"/>
              </a:lnSpc>
              <a:spcBef>
                <a:spcPts val="0"/>
              </a:spcBef>
              <a:defRPr/>
            </a:pPr>
            <a:r>
              <a:rPr lang="pt-BR" sz="5500" dirty="0">
                <a:solidFill>
                  <a:srgbClr val="FFFFFF"/>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r>
              <a:rPr lang="pt-br" sz="5500" dirty="0" err="1">
                <a:solidFill>
                  <a:srgbClr val="FFFFFF"/>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Together</a:t>
            </a:r>
            <a:r>
              <a:rPr lang="pt-br" sz="5500" dirty="0">
                <a:solidFill>
                  <a:srgbClr val="FFFFFF"/>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t-br" sz="5500" dirty="0" err="1">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we</a:t>
            </a:r>
            <a:r>
              <a:rPr lang="pt-br" sz="5500" dirty="0">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t-br" sz="5500" dirty="0" err="1">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see</a:t>
            </a:r>
            <a:r>
              <a:rPr lang="pt-br" sz="5500" dirty="0">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 world </a:t>
            </a:r>
            <a:r>
              <a:rPr lang="pt-br" sz="5500" dirty="0" err="1">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where</a:t>
            </a:r>
            <a:r>
              <a:rPr lang="pt-br" sz="5500" dirty="0">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t-br" sz="5500" dirty="0" err="1">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people</a:t>
            </a:r>
            <a:r>
              <a:rPr lang="pt-br" sz="5500" dirty="0">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t-br" sz="5500" dirty="0" err="1">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unite</a:t>
            </a:r>
            <a:r>
              <a:rPr lang="pt-br" sz="5500" dirty="0">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t-br" sz="5500" dirty="0" err="1">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and</a:t>
            </a:r>
            <a:r>
              <a:rPr lang="pt-br" sz="5500" dirty="0">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t-br" sz="5500" dirty="0" err="1">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take</a:t>
            </a:r>
            <a:r>
              <a:rPr lang="pt-br" sz="5500" dirty="0">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t-br" sz="5500" dirty="0" err="1">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action</a:t>
            </a:r>
            <a:r>
              <a:rPr lang="pt-br" sz="5500" dirty="0">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t-br" sz="5500" dirty="0" err="1">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to</a:t>
            </a:r>
            <a:r>
              <a:rPr lang="pt-br" sz="5500" dirty="0">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t-br" sz="5500" dirty="0" err="1">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create</a:t>
            </a:r>
            <a:r>
              <a:rPr lang="pt-br" sz="5500" dirty="0">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t-br" sz="5500" dirty="0" err="1">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lasting</a:t>
            </a:r>
            <a:r>
              <a:rPr lang="pt-br" sz="5500" dirty="0">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t-br" sz="5500" dirty="0" err="1">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change</a:t>
            </a:r>
            <a:r>
              <a:rPr lang="pt-BR" sz="5500" dirty="0">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 </a:t>
            </a:r>
            <a:r>
              <a:rPr lang="pt-br" sz="5500" dirty="0" err="1">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across</a:t>
            </a:r>
            <a:r>
              <a:rPr lang="pt-br" sz="5500" dirty="0">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t-br" sz="5500" dirty="0" err="1">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the</a:t>
            </a:r>
            <a:r>
              <a:rPr lang="pt-br" sz="5500" dirty="0">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t-br" sz="5500" dirty="0" err="1">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globe</a:t>
            </a:r>
            <a:r>
              <a:rPr lang="pt-br" sz="5500" dirty="0">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in </a:t>
            </a:r>
            <a:r>
              <a:rPr lang="pt-br" sz="5500" dirty="0" err="1">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our</a:t>
            </a:r>
            <a:r>
              <a:rPr lang="pt-br" sz="5500" dirty="0">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t-br" sz="5500" dirty="0" err="1">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communities</a:t>
            </a:r>
            <a:r>
              <a:rPr lang="pt-br" sz="5500" dirty="0">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t-br" sz="5500" dirty="0" err="1">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and</a:t>
            </a:r>
            <a:r>
              <a:rPr lang="pt-br" sz="5500" dirty="0">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in </a:t>
            </a:r>
            <a:r>
              <a:rPr lang="pt-br" sz="5500" dirty="0" err="1">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ourselves</a:t>
            </a:r>
            <a:r>
              <a:rPr lang="pt-br" sz="5500" dirty="0">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r>
              <a:rPr lang="pt-BR" sz="5500" dirty="0">
                <a:solidFill>
                  <a:srgbClr val="F7A81B"/>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endParaRPr kumimoji="0" lang="en-NP" sz="55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377" rtl="0" eaLnBrk="1" fontAlgn="auto" latinLnBrk="0" hangingPunct="1">
              <a:lnSpc>
                <a:spcPct val="120000"/>
              </a:lnSpc>
              <a:spcBef>
                <a:spcPts val="0"/>
              </a:spcBef>
              <a:buClrTx/>
              <a:buSzTx/>
              <a:buFont typeface="Arial" panose="020B0604020202020204" pitchFamily="34" charset="0"/>
              <a:buNone/>
              <a:tabLst/>
              <a:defRPr/>
            </a:pPr>
            <a:endParaRPr kumimoji="0" lang="en-US" sz="55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l" defTabSz="914377" rtl="0" eaLnBrk="1" fontAlgn="auto" latinLnBrk="0" hangingPunct="1">
              <a:lnSpc>
                <a:spcPct val="120000"/>
              </a:lnSpc>
              <a:spcBef>
                <a:spcPts val="0"/>
              </a:spcBef>
              <a:buClrTx/>
              <a:buSzTx/>
              <a:buFont typeface="Arial" panose="020B0604020202020204" pitchFamily="34" charset="0"/>
              <a:buNone/>
              <a:tabLst/>
              <a:defRPr/>
            </a:pPr>
            <a:endParaRPr kumimoji="0" lang="en-US" sz="55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49213" marR="170815" lvl="0" indent="0" algn="l" defTabSz="914377" rtl="0" eaLnBrk="1" fontAlgn="auto" latinLnBrk="0" hangingPunct="1">
              <a:lnSpc>
                <a:spcPct val="102000"/>
              </a:lnSpc>
              <a:spcBef>
                <a:spcPts val="615"/>
              </a:spcBef>
              <a:spcAft>
                <a:spcPts val="0"/>
              </a:spcAft>
              <a:buClr>
                <a:srgbClr val="0D4C94"/>
              </a:buClr>
              <a:buSzPts val="1100"/>
              <a:buFont typeface="Arial" panose="020B0604020202020204" pitchFamily="34" charset="0"/>
              <a:buNone/>
              <a:tabLst>
                <a:tab pos="152400" algn="l"/>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49213" marR="170815" lvl="0" indent="0" algn="l" defTabSz="914377" rtl="0" eaLnBrk="1" fontAlgn="auto" latinLnBrk="0" hangingPunct="1">
              <a:lnSpc>
                <a:spcPct val="102000"/>
              </a:lnSpc>
              <a:spcBef>
                <a:spcPts val="615"/>
              </a:spcBef>
              <a:spcAft>
                <a:spcPts val="0"/>
              </a:spcAft>
              <a:buClr>
                <a:srgbClr val="0D4C94"/>
              </a:buClr>
              <a:buSzPts val="1100"/>
              <a:buFont typeface="Arial" panose="020B0604020202020204" pitchFamily="34" charset="0"/>
              <a:buNone/>
              <a:tabLst>
                <a:tab pos="152400" algn="l"/>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49213" marR="170815" lvl="0" indent="0" algn="l" defTabSz="914377" rtl="0" eaLnBrk="1" fontAlgn="auto" latinLnBrk="0" hangingPunct="1">
              <a:lnSpc>
                <a:spcPct val="102000"/>
              </a:lnSpc>
              <a:spcBef>
                <a:spcPts val="615"/>
              </a:spcBef>
              <a:spcAft>
                <a:spcPts val="0"/>
              </a:spcAft>
              <a:buClr>
                <a:srgbClr val="0D4C94"/>
              </a:buClr>
              <a:buSzPts val="1100"/>
              <a:buFont typeface="Arial" panose="020B0604020202020204" pitchFamily="34" charset="0"/>
              <a:buNone/>
              <a:tabLst>
                <a:tab pos="152400" algn="l"/>
              </a:tabLst>
              <a:defRPr/>
            </a:pPr>
            <a:endPar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80619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548480FE-6D5E-2346-8924-1C69490DC437}"/>
              </a:ext>
            </a:extLst>
          </p:cNvPr>
          <p:cNvSpPr txBox="1">
            <a:spLocks/>
          </p:cNvSpPr>
          <p:nvPr/>
        </p:nvSpPr>
        <p:spPr>
          <a:xfrm>
            <a:off x="1" y="3468027"/>
            <a:ext cx="12191999" cy="1903680"/>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pt-br" sz="4267" b="0" i="0" u="none" strike="noStrike" kern="1200" cap="none" spc="0" normalizeH="0" baseline="0" noProof="0" dirty="0">
                <a:ln>
                  <a:noFill/>
                </a:ln>
                <a:solidFill>
                  <a:srgbClr val="F7A81B"/>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p>
        </p:txBody>
      </p:sp>
      <p:pic>
        <p:nvPicPr>
          <p:cNvPr id="8" name="Picture 7">
            <a:extLst>
              <a:ext uri="{FF2B5EF4-FFF2-40B4-BE49-F238E27FC236}">
                <a16:creationId xmlns:a16="http://schemas.microsoft.com/office/drawing/2014/main" id="{A9980443-CFDF-7A46-B616-5C3561CD46A6}"/>
              </a:ext>
            </a:extLst>
          </p:cNvPr>
          <p:cNvPicPr>
            <a:picLocks noChangeAspect="1"/>
          </p:cNvPicPr>
          <p:nvPr/>
        </p:nvPicPr>
        <p:blipFill>
          <a:blip r:embed="rId3"/>
          <a:stretch>
            <a:fillRect/>
          </a:stretch>
        </p:blipFill>
        <p:spPr>
          <a:xfrm>
            <a:off x="9273004" y="5634073"/>
            <a:ext cx="2724260" cy="1021597"/>
          </a:xfrm>
          <a:prstGeom prst="rect">
            <a:avLst/>
          </a:prstGeom>
        </p:spPr>
      </p:pic>
      <p:sp>
        <p:nvSpPr>
          <p:cNvPr id="5" name="Subtitle 2">
            <a:extLst>
              <a:ext uri="{FF2B5EF4-FFF2-40B4-BE49-F238E27FC236}">
                <a16:creationId xmlns:a16="http://schemas.microsoft.com/office/drawing/2014/main" id="{B15C79FE-A476-6A4B-BF17-F5D7FC44CD90}"/>
              </a:ext>
            </a:extLst>
          </p:cNvPr>
          <p:cNvSpPr txBox="1">
            <a:spLocks/>
          </p:cNvSpPr>
          <p:nvPr/>
        </p:nvSpPr>
        <p:spPr>
          <a:xfrm>
            <a:off x="-40217" y="2030422"/>
            <a:ext cx="12170833" cy="1021597"/>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4267"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p:txBody>
      </p:sp>
      <p:sp>
        <p:nvSpPr>
          <p:cNvPr id="2" name="TextBox 1">
            <a:extLst>
              <a:ext uri="{FF2B5EF4-FFF2-40B4-BE49-F238E27FC236}">
                <a16:creationId xmlns:a16="http://schemas.microsoft.com/office/drawing/2014/main" id="{93E7737B-BFDC-0340-BBF0-7A5DC1AE019D}"/>
              </a:ext>
            </a:extLst>
          </p:cNvPr>
          <p:cNvSpPr txBox="1"/>
          <p:nvPr/>
        </p:nvSpPr>
        <p:spPr>
          <a:xfrm>
            <a:off x="1473200" y="167864"/>
            <a:ext cx="8712065" cy="769441"/>
          </a:xfrm>
          <a:prstGeom prst="rect">
            <a:avLst/>
          </a:prstGeom>
          <a:noFill/>
        </p:spPr>
        <p:txBody>
          <a:bodyPr wrap="square" rtlCol="0">
            <a:spAutoFit/>
          </a:bodyPr>
          <a:lstStyle/>
          <a:p>
            <a:pPr lvl="0" algn="ctr"/>
            <a:r>
              <a:rPr lang="en-US" sz="3600" b="1" dirty="0">
                <a:solidFill>
                  <a:srgbClr val="FFC000"/>
                </a:solidFill>
              </a:rPr>
              <a:t>PHASE 3</a:t>
            </a:r>
            <a:r>
              <a:rPr kumimoji="0" lang="en-US" sz="3600" b="1" i="0" u="none" strike="noStrike" kern="1200" cap="none" spc="0" normalizeH="0" baseline="0" noProof="0" dirty="0">
                <a:ln>
                  <a:noFill/>
                </a:ln>
                <a:solidFill>
                  <a:srgbClr val="FFC000"/>
                </a:solidFill>
                <a:effectLst/>
                <a:uLnTx/>
                <a:uFillTx/>
                <a:latin typeface="Calibri" panose="020F0502020204030204"/>
                <a:ea typeface="+mn-ea"/>
                <a:cs typeface="+mn-cs"/>
              </a:rPr>
              <a:t>: </a:t>
            </a:r>
            <a:r>
              <a:rPr lang="en-US" sz="3600" dirty="0">
                <a:solidFill>
                  <a:schemeClr val="bg1"/>
                </a:solidFill>
              </a:rPr>
              <a:t>MAKE A PLAN:</a:t>
            </a:r>
            <a:r>
              <a:rPr lang="en-US" sz="4400" dirty="0">
                <a:solidFill>
                  <a:schemeClr val="bg1"/>
                </a:solidFill>
              </a:rPr>
              <a:t> </a:t>
            </a:r>
          </a:p>
        </p:txBody>
      </p:sp>
      <p:sp>
        <p:nvSpPr>
          <p:cNvPr id="9" name="Content Placeholder 2">
            <a:extLst>
              <a:ext uri="{FF2B5EF4-FFF2-40B4-BE49-F238E27FC236}">
                <a16:creationId xmlns:a16="http://schemas.microsoft.com/office/drawing/2014/main" id="{3C4DB3F2-538A-9543-8DC8-6BD0D158196A}"/>
              </a:ext>
            </a:extLst>
          </p:cNvPr>
          <p:cNvSpPr txBox="1">
            <a:spLocks/>
          </p:cNvSpPr>
          <p:nvPr/>
        </p:nvSpPr>
        <p:spPr>
          <a:xfrm>
            <a:off x="199495" y="1445964"/>
            <a:ext cx="11691408" cy="4720035"/>
          </a:xfrm>
          <a:prstGeom prst="rect">
            <a:avLst/>
          </a:prstGeom>
        </p:spPr>
        <p:txBody>
          <a:bodyPr vert="horz" lIns="91440" tIns="45720" rIns="91440" bIns="45720" rtlCol="0">
            <a:normAutofit fontScale="92500" lnSpcReduction="10000"/>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0"/>
              </a:spcBef>
            </a:pPr>
            <a:r>
              <a:rPr lang="en-US" sz="3200" b="1" dirty="0">
                <a:solidFill>
                  <a:schemeClr val="bg1"/>
                </a:solidFill>
                <a:latin typeface="Arial" panose="020B0604020202020204" pitchFamily="34" charset="0"/>
                <a:cs typeface="Arial" panose="020B0604020202020204" pitchFamily="34" charset="0"/>
              </a:rPr>
              <a:t>HOW CAN WE ACHIEVE OUR VISION?</a:t>
            </a:r>
            <a:endParaRPr lang="en-NP" sz="3200" b="1" dirty="0">
              <a:solidFill>
                <a:srgbClr val="FFFFFF"/>
              </a:solidFill>
              <a:latin typeface="Arial" panose="020B0604020202020204" pitchFamily="34" charset="0"/>
              <a:cs typeface="Arial" panose="020B0604020202020204" pitchFamily="34" charset="0"/>
            </a:endParaRPr>
          </a:p>
          <a:p>
            <a:pPr lvl="0" algn="l">
              <a:lnSpc>
                <a:spcPct val="110000"/>
              </a:lnSpc>
              <a:spcBef>
                <a:spcPts val="0"/>
              </a:spcBef>
            </a:pPr>
            <a:endParaRPr kumimoji="0" lang="en-US" sz="3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914377" rtl="0" eaLnBrk="1" fontAlgn="auto" latinLnBrk="0" hangingPunct="1">
              <a:lnSpc>
                <a:spcPct val="110000"/>
              </a:lnSpc>
              <a:spcBef>
                <a:spcPts val="0"/>
              </a:spcBef>
              <a:buClrTx/>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Potential questions to consider:</a:t>
            </a:r>
            <a:endParaRPr kumimoji="0" lang="en-NP" sz="3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914389" marR="0" lvl="1" indent="-457200" algn="l" defTabSz="914377" rtl="0" eaLnBrk="1" fontAlgn="auto" latinLnBrk="0" hangingPunct="1">
              <a:lnSpc>
                <a:spcPct val="110000"/>
              </a:lnSpc>
              <a:spcBef>
                <a:spcPts val="0"/>
              </a:spcBef>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What will our club look like in three years?</a:t>
            </a:r>
            <a:endParaRPr kumimoji="0" lang="en-NP" sz="3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914389" marR="0" lvl="1" indent="-457200" algn="l" defTabSz="914377" rtl="0" eaLnBrk="1" fontAlgn="auto" latinLnBrk="0" hangingPunct="1">
              <a:lnSpc>
                <a:spcPct val="110000"/>
              </a:lnSpc>
              <a:spcBef>
                <a:spcPts val="0"/>
              </a:spcBef>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How will we know we’ve succeeded?</a:t>
            </a:r>
            <a:endParaRPr kumimoji="0" lang="en-NP" sz="3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914389" marR="0" lvl="1" indent="-457200" algn="l" defTabSz="914377" rtl="0" eaLnBrk="1" fontAlgn="auto" latinLnBrk="0" hangingPunct="1">
              <a:lnSpc>
                <a:spcPct val="110000"/>
              </a:lnSpc>
              <a:spcBef>
                <a:spcPts val="0"/>
              </a:spcBef>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What do we want to achieve?</a:t>
            </a:r>
            <a:endParaRPr kumimoji="0" lang="en-NP" sz="3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49213" marR="170815" lvl="0" indent="0" algn="l" defTabSz="914377" rtl="0" eaLnBrk="1" fontAlgn="auto" latinLnBrk="0" hangingPunct="1">
              <a:lnSpc>
                <a:spcPct val="110000"/>
              </a:lnSpc>
              <a:spcBef>
                <a:spcPts val="0"/>
              </a:spcBef>
              <a:buClr>
                <a:srgbClr val="0D4C94"/>
              </a:buClr>
              <a:buSzPts val="1100"/>
              <a:buFont typeface="Arial" panose="020B0604020202020204" pitchFamily="34" charset="0"/>
              <a:buNone/>
              <a:tabLst>
                <a:tab pos="152400" algn="l"/>
              </a:tabLst>
              <a:defRPr/>
            </a:pPr>
            <a:endParaRPr kumimoji="0" lang="en-US" sz="3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100013" lvl="0" indent="-84138" algn="l">
              <a:lnSpc>
                <a:spcPct val="110000"/>
              </a:lnSpc>
              <a:spcBef>
                <a:spcPts val="0"/>
              </a:spcBef>
              <a:buClr>
                <a:srgbClr val="0D4C94"/>
              </a:buClr>
              <a:buSzPts val="1100"/>
              <a:buFont typeface="Wingdings" pitchFamily="2" charset="2"/>
              <a:buChar char="q"/>
              <a:tabLst>
                <a:tab pos="149225" algn="l"/>
              </a:tabLst>
            </a:pPr>
            <a:r>
              <a:rPr lang="en-US" sz="3200" dirty="0">
                <a:solidFill>
                  <a:schemeClr val="bg1"/>
                </a:solidFill>
                <a:latin typeface="Arial" panose="020B0604020202020204" pitchFamily="34" charset="0"/>
                <a:cs typeface="Arial" panose="020B0604020202020204" pitchFamily="34" charset="0"/>
              </a:rPr>
              <a:t>Set</a:t>
            </a:r>
            <a:r>
              <a:rPr lang="en-US" sz="3200" spc="-150" dirty="0">
                <a:solidFill>
                  <a:schemeClr val="bg1"/>
                </a:solidFill>
                <a:latin typeface="Arial" panose="020B0604020202020204" pitchFamily="34" charset="0"/>
                <a:cs typeface="Arial" panose="020B0604020202020204" pitchFamily="34" charset="0"/>
              </a:rPr>
              <a:t> </a:t>
            </a:r>
            <a:r>
              <a:rPr lang="en-US" sz="3200" dirty="0">
                <a:solidFill>
                  <a:schemeClr val="bg1"/>
                </a:solidFill>
                <a:latin typeface="Arial" panose="020B0604020202020204" pitchFamily="34" charset="0"/>
                <a:cs typeface="Arial" panose="020B0604020202020204" pitchFamily="34" charset="0"/>
              </a:rPr>
              <a:t>strategic</a:t>
            </a:r>
            <a:r>
              <a:rPr lang="en-US" sz="3200" spc="-145" dirty="0">
                <a:solidFill>
                  <a:schemeClr val="bg1"/>
                </a:solidFill>
                <a:latin typeface="Arial" panose="020B0604020202020204" pitchFamily="34" charset="0"/>
                <a:cs typeface="Arial" panose="020B0604020202020204" pitchFamily="34" charset="0"/>
              </a:rPr>
              <a:t> </a:t>
            </a:r>
            <a:r>
              <a:rPr lang="en-US" sz="3200" dirty="0">
                <a:solidFill>
                  <a:schemeClr val="bg1"/>
                </a:solidFill>
                <a:latin typeface="Arial" panose="020B0604020202020204" pitchFamily="34" charset="0"/>
                <a:cs typeface="Arial" panose="020B0604020202020204" pitchFamily="34" charset="0"/>
              </a:rPr>
              <a:t>priorities</a:t>
            </a:r>
            <a:endParaRPr lang="en-NP" sz="3200" dirty="0">
              <a:solidFill>
                <a:schemeClr val="bg1"/>
              </a:solidFill>
              <a:latin typeface="Arial" panose="020B0604020202020204" pitchFamily="34" charset="0"/>
              <a:cs typeface="Arial" panose="020B0604020202020204" pitchFamily="34" charset="0"/>
            </a:endParaRPr>
          </a:p>
          <a:p>
            <a:pPr marL="100013" lvl="0" indent="-84138" algn="l">
              <a:lnSpc>
                <a:spcPct val="110000"/>
              </a:lnSpc>
              <a:spcBef>
                <a:spcPts val="0"/>
              </a:spcBef>
              <a:buClr>
                <a:srgbClr val="0D4C94"/>
              </a:buClr>
              <a:buSzPts val="1100"/>
              <a:buFont typeface="Wingdings" pitchFamily="2" charset="2"/>
              <a:buChar char="q"/>
              <a:tabLst>
                <a:tab pos="149225" algn="l"/>
              </a:tabLst>
            </a:pPr>
            <a:r>
              <a:rPr lang="en-US" sz="3200" dirty="0">
                <a:solidFill>
                  <a:schemeClr val="bg1"/>
                </a:solidFill>
                <a:latin typeface="Arial" panose="020B0604020202020204" pitchFamily="34" charset="0"/>
                <a:cs typeface="Arial" panose="020B0604020202020204" pitchFamily="34" charset="0"/>
              </a:rPr>
              <a:t>Set annual</a:t>
            </a:r>
            <a:r>
              <a:rPr lang="en-US" sz="3200" spc="-165" dirty="0">
                <a:solidFill>
                  <a:schemeClr val="bg1"/>
                </a:solidFill>
                <a:latin typeface="Arial" panose="020B0604020202020204" pitchFamily="34" charset="0"/>
                <a:cs typeface="Arial" panose="020B0604020202020204" pitchFamily="34" charset="0"/>
              </a:rPr>
              <a:t> </a:t>
            </a:r>
            <a:r>
              <a:rPr lang="en-US" sz="3200" dirty="0">
                <a:solidFill>
                  <a:schemeClr val="bg1"/>
                </a:solidFill>
                <a:latin typeface="Arial" panose="020B0604020202020204" pitchFamily="34" charset="0"/>
                <a:cs typeface="Arial" panose="020B0604020202020204" pitchFamily="34" charset="0"/>
              </a:rPr>
              <a:t>goals</a:t>
            </a:r>
            <a:endParaRPr lang="en-NP" sz="3200" dirty="0">
              <a:solidFill>
                <a:schemeClr val="bg1"/>
              </a:solidFill>
              <a:latin typeface="Arial" panose="020B0604020202020204" pitchFamily="34" charset="0"/>
              <a:cs typeface="Arial" panose="020B0604020202020204" pitchFamily="34" charset="0"/>
            </a:endParaRPr>
          </a:p>
          <a:p>
            <a:pPr marL="100013" marR="150495" lvl="0" indent="-84138" algn="l">
              <a:lnSpc>
                <a:spcPct val="110000"/>
              </a:lnSpc>
              <a:spcBef>
                <a:spcPts val="0"/>
              </a:spcBef>
              <a:buClr>
                <a:srgbClr val="0D4C94"/>
              </a:buClr>
              <a:buSzPts val="1100"/>
              <a:buFont typeface="Wingdings" pitchFamily="2" charset="2"/>
              <a:buChar char="q"/>
              <a:tabLst>
                <a:tab pos="149225" algn="l"/>
              </a:tabLst>
            </a:pPr>
            <a:r>
              <a:rPr lang="en-US" sz="3200" dirty="0">
                <a:solidFill>
                  <a:schemeClr val="bg1"/>
                </a:solidFill>
                <a:latin typeface="Arial" panose="020B0604020202020204" pitchFamily="34" charset="0"/>
                <a:cs typeface="Arial" panose="020B0604020202020204" pitchFamily="34" charset="0"/>
              </a:rPr>
              <a:t>List the activities, </a:t>
            </a:r>
            <a:r>
              <a:rPr lang="en-US" sz="3200" spc="-15" dirty="0">
                <a:solidFill>
                  <a:schemeClr val="bg1"/>
                </a:solidFill>
                <a:latin typeface="Arial" panose="020B0604020202020204" pitchFamily="34" charset="0"/>
                <a:cs typeface="Arial" panose="020B0604020202020204" pitchFamily="34" charset="0"/>
              </a:rPr>
              <a:t>timeline, </a:t>
            </a:r>
            <a:r>
              <a:rPr lang="en-US" sz="3200" dirty="0">
                <a:solidFill>
                  <a:schemeClr val="bg1"/>
                </a:solidFill>
                <a:latin typeface="Arial" panose="020B0604020202020204" pitchFamily="34" charset="0"/>
                <a:cs typeface="Arial" panose="020B0604020202020204" pitchFamily="34" charset="0"/>
              </a:rPr>
              <a:t>and</a:t>
            </a:r>
            <a:r>
              <a:rPr lang="en-US" sz="3200" spc="-190" dirty="0">
                <a:solidFill>
                  <a:schemeClr val="bg1"/>
                </a:solidFill>
                <a:latin typeface="Arial" panose="020B0604020202020204" pitchFamily="34" charset="0"/>
                <a:cs typeface="Arial" panose="020B0604020202020204" pitchFamily="34" charset="0"/>
              </a:rPr>
              <a:t> </a:t>
            </a:r>
            <a:r>
              <a:rPr lang="en-US" sz="3200" dirty="0">
                <a:solidFill>
                  <a:schemeClr val="bg1"/>
                </a:solidFill>
                <a:latin typeface="Arial" panose="020B0604020202020204" pitchFamily="34" charset="0"/>
                <a:cs typeface="Arial" panose="020B0604020202020204" pitchFamily="34" charset="0"/>
              </a:rPr>
              <a:t>resources</a:t>
            </a:r>
            <a:r>
              <a:rPr lang="en-US" sz="3200" spc="-190" dirty="0">
                <a:solidFill>
                  <a:schemeClr val="bg1"/>
                </a:solidFill>
                <a:latin typeface="Arial" panose="020B0604020202020204" pitchFamily="34" charset="0"/>
                <a:cs typeface="Arial" panose="020B0604020202020204" pitchFamily="34" charset="0"/>
              </a:rPr>
              <a:t> </a:t>
            </a:r>
            <a:r>
              <a:rPr lang="en-US" sz="3200" dirty="0">
                <a:solidFill>
                  <a:schemeClr val="bg1"/>
                </a:solidFill>
                <a:latin typeface="Arial" panose="020B0604020202020204" pitchFamily="34" charset="0"/>
                <a:cs typeface="Arial" panose="020B0604020202020204" pitchFamily="34" charset="0"/>
              </a:rPr>
              <a:t>you’ll</a:t>
            </a:r>
            <a:r>
              <a:rPr lang="en-US" sz="3200" spc="-185" dirty="0">
                <a:solidFill>
                  <a:schemeClr val="bg1"/>
                </a:solidFill>
                <a:latin typeface="Arial" panose="020B0604020202020204" pitchFamily="34" charset="0"/>
                <a:cs typeface="Arial" panose="020B0604020202020204" pitchFamily="34" charset="0"/>
              </a:rPr>
              <a:t> </a:t>
            </a:r>
            <a:r>
              <a:rPr lang="en-US" sz="3200" dirty="0">
                <a:solidFill>
                  <a:schemeClr val="bg1"/>
                </a:solidFill>
                <a:latin typeface="Arial" panose="020B0604020202020204" pitchFamily="34" charset="0"/>
                <a:cs typeface="Arial" panose="020B0604020202020204" pitchFamily="34" charset="0"/>
              </a:rPr>
              <a:t>need</a:t>
            </a:r>
            <a:endParaRPr kumimoji="0" lang="en-US" sz="3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49213" marR="170815" lvl="0" indent="0" algn="l" defTabSz="914377" rtl="0" eaLnBrk="1" fontAlgn="auto" latinLnBrk="0" hangingPunct="1">
              <a:lnSpc>
                <a:spcPct val="102000"/>
              </a:lnSpc>
              <a:spcBef>
                <a:spcPts val="615"/>
              </a:spcBef>
              <a:spcAft>
                <a:spcPts val="0"/>
              </a:spcAft>
              <a:buClr>
                <a:srgbClr val="0D4C94"/>
              </a:buClr>
              <a:buSzPts val="1100"/>
              <a:buFont typeface="Arial" panose="020B0604020202020204" pitchFamily="34" charset="0"/>
              <a:buNone/>
              <a:tabLst>
                <a:tab pos="152400" algn="l"/>
              </a:tabLst>
              <a:defRPr/>
            </a:pPr>
            <a:endPar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66308"/>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548480FE-6D5E-2346-8924-1C69490DC437}"/>
              </a:ext>
            </a:extLst>
          </p:cNvPr>
          <p:cNvSpPr txBox="1">
            <a:spLocks/>
          </p:cNvSpPr>
          <p:nvPr/>
        </p:nvSpPr>
        <p:spPr>
          <a:xfrm>
            <a:off x="1" y="3468027"/>
            <a:ext cx="12191999" cy="1903680"/>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pt-br" sz="4267" b="0" i="0" u="none" strike="noStrike" kern="1200" cap="none" spc="0" normalizeH="0" baseline="0" noProof="0" dirty="0">
                <a:ln>
                  <a:noFill/>
                </a:ln>
                <a:solidFill>
                  <a:srgbClr val="F7A81B"/>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p>
        </p:txBody>
      </p:sp>
      <p:pic>
        <p:nvPicPr>
          <p:cNvPr id="8" name="Picture 7">
            <a:extLst>
              <a:ext uri="{FF2B5EF4-FFF2-40B4-BE49-F238E27FC236}">
                <a16:creationId xmlns:a16="http://schemas.microsoft.com/office/drawing/2014/main" id="{A9980443-CFDF-7A46-B616-5C3561CD46A6}"/>
              </a:ext>
            </a:extLst>
          </p:cNvPr>
          <p:cNvPicPr>
            <a:picLocks noChangeAspect="1"/>
          </p:cNvPicPr>
          <p:nvPr/>
        </p:nvPicPr>
        <p:blipFill>
          <a:blip r:embed="rId3"/>
          <a:stretch>
            <a:fillRect/>
          </a:stretch>
        </p:blipFill>
        <p:spPr>
          <a:xfrm>
            <a:off x="9601200" y="5757146"/>
            <a:ext cx="2396064" cy="898524"/>
          </a:xfrm>
          <a:prstGeom prst="rect">
            <a:avLst/>
          </a:prstGeom>
        </p:spPr>
      </p:pic>
      <p:sp>
        <p:nvSpPr>
          <p:cNvPr id="5" name="Subtitle 2">
            <a:extLst>
              <a:ext uri="{FF2B5EF4-FFF2-40B4-BE49-F238E27FC236}">
                <a16:creationId xmlns:a16="http://schemas.microsoft.com/office/drawing/2014/main" id="{B15C79FE-A476-6A4B-BF17-F5D7FC44CD90}"/>
              </a:ext>
            </a:extLst>
          </p:cNvPr>
          <p:cNvSpPr txBox="1">
            <a:spLocks/>
          </p:cNvSpPr>
          <p:nvPr/>
        </p:nvSpPr>
        <p:spPr>
          <a:xfrm>
            <a:off x="-40217" y="2030422"/>
            <a:ext cx="12170833" cy="1021597"/>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4267"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p:txBody>
      </p:sp>
      <p:sp>
        <p:nvSpPr>
          <p:cNvPr id="2" name="TextBox 1">
            <a:extLst>
              <a:ext uri="{FF2B5EF4-FFF2-40B4-BE49-F238E27FC236}">
                <a16:creationId xmlns:a16="http://schemas.microsoft.com/office/drawing/2014/main" id="{93E7737B-BFDC-0340-BBF0-7A5DC1AE019D}"/>
              </a:ext>
            </a:extLst>
          </p:cNvPr>
          <p:cNvSpPr txBox="1"/>
          <p:nvPr/>
        </p:nvSpPr>
        <p:spPr>
          <a:xfrm>
            <a:off x="1473200" y="66266"/>
            <a:ext cx="8712065" cy="646331"/>
          </a:xfrm>
          <a:prstGeom prst="rect">
            <a:avLst/>
          </a:prstGeom>
          <a:noFill/>
        </p:spPr>
        <p:txBody>
          <a:bodyPr wrap="square" rtlCol="0">
            <a:spAutoFit/>
          </a:bodyPr>
          <a:lstStyle/>
          <a:p>
            <a:pPr lvl="0" algn="ctr"/>
            <a:r>
              <a:rPr kumimoji="0" lang="en-US" sz="3600" b="1" i="0" u="none" strike="noStrike" kern="1200" cap="none" spc="0" normalizeH="0" baseline="0" noProof="0" dirty="0">
                <a:ln>
                  <a:noFill/>
                </a:ln>
                <a:solidFill>
                  <a:srgbClr val="FFC000"/>
                </a:solidFill>
                <a:effectLst/>
                <a:uLnTx/>
                <a:uFillTx/>
                <a:latin typeface="Calibri" panose="020F0502020204030204"/>
                <a:ea typeface="+mn-ea"/>
                <a:cs typeface="+mn-cs"/>
              </a:rPr>
              <a:t>PHASE 3: </a:t>
            </a:r>
            <a:r>
              <a:rPr lang="en-NP" sz="3600" dirty="0">
                <a:solidFill>
                  <a:schemeClr val="bg1"/>
                </a:solidFill>
              </a:rPr>
              <a:t>MAKE A PLAN</a:t>
            </a:r>
            <a:endParaRPr kumimoji="0" lang="en-NP" sz="360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3C4DB3F2-538A-9543-8DC8-6BD0D158196A}"/>
              </a:ext>
            </a:extLst>
          </p:cNvPr>
          <p:cNvSpPr txBox="1">
            <a:spLocks/>
          </p:cNvSpPr>
          <p:nvPr/>
        </p:nvSpPr>
        <p:spPr>
          <a:xfrm>
            <a:off x="201084" y="835262"/>
            <a:ext cx="11691408" cy="5680707"/>
          </a:xfrm>
          <a:prstGeom prst="rect">
            <a:avLst/>
          </a:prstGeom>
        </p:spPr>
        <p:txBody>
          <a:bodyPr vert="horz" lIns="91440" tIns="45720" rIns="91440" bIns="45720" rtlCol="0">
            <a:normAutofit fontScale="77500" lnSpcReduction="20000"/>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0"/>
              </a:spcBef>
            </a:pPr>
            <a:r>
              <a:rPr lang="en-US" sz="4000" b="1" dirty="0">
                <a:solidFill>
                  <a:schemeClr val="bg1"/>
                </a:solidFill>
                <a:latin typeface="Arial" panose="020B0604020202020204" pitchFamily="34" charset="0"/>
                <a:cs typeface="Arial" panose="020B0604020202020204" pitchFamily="34" charset="0"/>
              </a:rPr>
              <a:t>STRATEGIC PRIORITIES</a:t>
            </a:r>
          </a:p>
          <a:p>
            <a:pPr algn="l">
              <a:lnSpc>
                <a:spcPct val="120000"/>
              </a:lnSpc>
              <a:spcBef>
                <a:spcPts val="0"/>
              </a:spcBef>
            </a:pPr>
            <a:endParaRPr lang="en-NP" sz="4000" b="1" dirty="0">
              <a:latin typeface="Arial" panose="020B0604020202020204" pitchFamily="34" charset="0"/>
              <a:cs typeface="Arial" panose="020B0604020202020204" pitchFamily="34" charset="0"/>
            </a:endParaRPr>
          </a:p>
          <a:p>
            <a:pPr marL="457200" indent="-457200" algn="l">
              <a:lnSpc>
                <a:spcPct val="120000"/>
              </a:lnSpc>
              <a:spcBef>
                <a:spcPts val="0"/>
              </a:spcBef>
              <a:buFont typeface="Arial" panose="020B0604020202020204" pitchFamily="34" charset="0"/>
              <a:buChar char="•"/>
            </a:pPr>
            <a:r>
              <a:rPr lang="en-US" sz="4000" dirty="0">
                <a:solidFill>
                  <a:schemeClr val="bg1"/>
                </a:solidFill>
                <a:latin typeface="Arial" panose="020B0604020202020204" pitchFamily="34" charset="0"/>
                <a:cs typeface="Arial" panose="020B0604020202020204" pitchFamily="34" charset="0"/>
              </a:rPr>
              <a:t>Your strategic priorities should help you achieve your vision. These priorities answer the question.</a:t>
            </a:r>
            <a:endParaRPr lang="en-NP" sz="4000" dirty="0">
              <a:solidFill>
                <a:schemeClr val="bg1"/>
              </a:solidFill>
              <a:latin typeface="Arial" panose="020B0604020202020204" pitchFamily="34" charset="0"/>
              <a:cs typeface="Arial" panose="020B0604020202020204" pitchFamily="34" charset="0"/>
            </a:endParaRPr>
          </a:p>
          <a:p>
            <a:pPr marL="457200" lvl="0" indent="-457200" algn="l">
              <a:lnSpc>
                <a:spcPct val="120000"/>
              </a:lnSpc>
              <a:spcBef>
                <a:spcPts val="0"/>
              </a:spcBef>
              <a:buFont typeface="Arial" panose="020B0604020202020204" pitchFamily="34" charset="0"/>
              <a:buChar char="•"/>
            </a:pPr>
            <a:r>
              <a:rPr lang="en-US" sz="4000" dirty="0">
                <a:solidFill>
                  <a:schemeClr val="bg1"/>
                </a:solidFill>
                <a:latin typeface="Arial" panose="020B0604020202020204" pitchFamily="34" charset="0"/>
                <a:cs typeface="Arial" panose="020B0604020202020204" pitchFamily="34" charset="0"/>
              </a:rPr>
              <a:t>Consider these: The Rotary vision statement and District Strategic Plan</a:t>
            </a:r>
            <a:r>
              <a:rPr lang="en-NP" sz="4000" dirty="0">
                <a:solidFill>
                  <a:schemeClr val="bg1"/>
                </a:solidFill>
                <a:latin typeface="Arial" panose="020B0604020202020204" pitchFamily="34" charset="0"/>
                <a:cs typeface="Arial" panose="020B0604020202020204" pitchFamily="34" charset="0"/>
              </a:rPr>
              <a:t>; </a:t>
            </a:r>
            <a:r>
              <a:rPr lang="en-US" sz="4000" dirty="0">
                <a:solidFill>
                  <a:schemeClr val="bg1"/>
                </a:solidFill>
                <a:latin typeface="Arial" panose="020B0604020202020204" pitchFamily="34" charset="0"/>
                <a:cs typeface="Arial" panose="020B0604020202020204" pitchFamily="34" charset="0"/>
              </a:rPr>
              <a:t>Your club’s strengths and weaknesses; Your district’s goals</a:t>
            </a:r>
            <a:r>
              <a:rPr lang="en-NP" sz="4000" dirty="0">
                <a:solidFill>
                  <a:schemeClr val="bg1"/>
                </a:solidFill>
                <a:latin typeface="Arial" panose="020B0604020202020204" pitchFamily="34" charset="0"/>
                <a:cs typeface="Arial" panose="020B0604020202020204" pitchFamily="34" charset="0"/>
              </a:rPr>
              <a:t>; </a:t>
            </a:r>
            <a:r>
              <a:rPr lang="en-US" sz="4000" dirty="0">
                <a:solidFill>
                  <a:schemeClr val="bg1"/>
                </a:solidFill>
                <a:latin typeface="Arial" panose="020B0604020202020204" pitchFamily="34" charset="0"/>
                <a:cs typeface="Arial" panose="020B0604020202020204" pitchFamily="34" charset="0"/>
              </a:rPr>
              <a:t>Your community’s opportunities and challenges; Your club members’ opinions</a:t>
            </a:r>
            <a:r>
              <a:rPr lang="en-NP" sz="4000" dirty="0">
                <a:solidFill>
                  <a:schemeClr val="bg1"/>
                </a:solidFill>
                <a:latin typeface="Arial" panose="020B0604020202020204" pitchFamily="34" charset="0"/>
                <a:cs typeface="Arial" panose="020B0604020202020204" pitchFamily="34" charset="0"/>
              </a:rPr>
              <a:t> and </a:t>
            </a:r>
            <a:r>
              <a:rPr lang="en-US" sz="4000" dirty="0">
                <a:solidFill>
                  <a:schemeClr val="bg1"/>
                </a:solidFill>
                <a:latin typeface="Arial" panose="020B0604020202020204" pitchFamily="34" charset="0"/>
                <a:cs typeface="Arial" panose="020B0604020202020204" pitchFamily="34" charset="0"/>
              </a:rPr>
              <a:t>What you can achieve in three to five years</a:t>
            </a:r>
          </a:p>
          <a:p>
            <a:pPr marL="457200" indent="-457200" algn="l">
              <a:lnSpc>
                <a:spcPct val="120000"/>
              </a:lnSpc>
              <a:spcBef>
                <a:spcPts val="0"/>
              </a:spcBef>
              <a:buFont typeface="Arial" panose="020B0604020202020204" pitchFamily="34" charset="0"/>
              <a:buChar char="•"/>
            </a:pPr>
            <a:r>
              <a:rPr lang="en-US" sz="4000" dirty="0">
                <a:solidFill>
                  <a:schemeClr val="bg1"/>
                </a:solidFill>
                <a:latin typeface="Arial" panose="020B0604020202020204" pitchFamily="34" charset="0"/>
                <a:cs typeface="Arial" panose="020B0604020202020204" pitchFamily="34" charset="0"/>
              </a:rPr>
              <a:t>When you have set your strategic priorities, you can develop yearly goals that support them.</a:t>
            </a:r>
            <a:endParaRPr lang="en-NP" sz="4000" dirty="0">
              <a:solidFill>
                <a:schemeClr val="bg1"/>
              </a:solidFill>
              <a:latin typeface="Arial" panose="020B0604020202020204" pitchFamily="34" charset="0"/>
              <a:cs typeface="Arial" panose="020B0604020202020204" pitchFamily="34" charset="0"/>
            </a:endParaRPr>
          </a:p>
          <a:p>
            <a:pPr lvl="0">
              <a:lnSpc>
                <a:spcPct val="120000"/>
              </a:lnSpc>
              <a:spcBef>
                <a:spcPts val="0"/>
              </a:spcBef>
            </a:pPr>
            <a:endParaRPr lang="en-NP" sz="4000" dirty="0"/>
          </a:p>
          <a:p>
            <a:pPr marL="49213" marR="170815" lvl="0" indent="0" algn="l" defTabSz="914377" rtl="0" eaLnBrk="1" fontAlgn="auto" latinLnBrk="0" hangingPunct="1">
              <a:lnSpc>
                <a:spcPct val="102000"/>
              </a:lnSpc>
              <a:spcBef>
                <a:spcPts val="615"/>
              </a:spcBef>
              <a:spcAft>
                <a:spcPts val="0"/>
              </a:spcAft>
              <a:buClr>
                <a:srgbClr val="0D4C94"/>
              </a:buClr>
              <a:buSzPts val="1100"/>
              <a:buFont typeface="Arial" panose="020B0604020202020204" pitchFamily="34" charset="0"/>
              <a:buNone/>
              <a:tabLst>
                <a:tab pos="152400" algn="l"/>
              </a:tabLst>
              <a:defRPr/>
            </a:pPr>
            <a:endPar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762283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548480FE-6D5E-2346-8924-1C69490DC437}"/>
              </a:ext>
            </a:extLst>
          </p:cNvPr>
          <p:cNvSpPr txBox="1">
            <a:spLocks/>
          </p:cNvSpPr>
          <p:nvPr/>
        </p:nvSpPr>
        <p:spPr>
          <a:xfrm>
            <a:off x="1" y="3468027"/>
            <a:ext cx="12191999" cy="1903680"/>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pt-br" sz="4267" b="0" i="0" u="none" strike="noStrike" kern="1200" cap="none" spc="0" normalizeH="0" baseline="0" noProof="0" dirty="0">
                <a:ln>
                  <a:noFill/>
                </a:ln>
                <a:solidFill>
                  <a:srgbClr val="F7A81B"/>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p>
        </p:txBody>
      </p:sp>
      <p:pic>
        <p:nvPicPr>
          <p:cNvPr id="8" name="Picture 7">
            <a:extLst>
              <a:ext uri="{FF2B5EF4-FFF2-40B4-BE49-F238E27FC236}">
                <a16:creationId xmlns:a16="http://schemas.microsoft.com/office/drawing/2014/main" id="{A9980443-CFDF-7A46-B616-5C3561CD46A6}"/>
              </a:ext>
            </a:extLst>
          </p:cNvPr>
          <p:cNvPicPr>
            <a:picLocks noChangeAspect="1"/>
          </p:cNvPicPr>
          <p:nvPr/>
        </p:nvPicPr>
        <p:blipFill>
          <a:blip r:embed="rId3"/>
          <a:stretch>
            <a:fillRect/>
          </a:stretch>
        </p:blipFill>
        <p:spPr>
          <a:xfrm>
            <a:off x="9273004" y="5634073"/>
            <a:ext cx="2724260" cy="1021597"/>
          </a:xfrm>
          <a:prstGeom prst="rect">
            <a:avLst/>
          </a:prstGeom>
        </p:spPr>
      </p:pic>
      <p:sp>
        <p:nvSpPr>
          <p:cNvPr id="5" name="Subtitle 2">
            <a:extLst>
              <a:ext uri="{FF2B5EF4-FFF2-40B4-BE49-F238E27FC236}">
                <a16:creationId xmlns:a16="http://schemas.microsoft.com/office/drawing/2014/main" id="{B15C79FE-A476-6A4B-BF17-F5D7FC44CD90}"/>
              </a:ext>
            </a:extLst>
          </p:cNvPr>
          <p:cNvSpPr txBox="1">
            <a:spLocks/>
          </p:cNvSpPr>
          <p:nvPr/>
        </p:nvSpPr>
        <p:spPr>
          <a:xfrm>
            <a:off x="-40217" y="2030422"/>
            <a:ext cx="12170833" cy="1021597"/>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4267"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p:txBody>
      </p:sp>
      <p:sp>
        <p:nvSpPr>
          <p:cNvPr id="2" name="TextBox 1">
            <a:extLst>
              <a:ext uri="{FF2B5EF4-FFF2-40B4-BE49-F238E27FC236}">
                <a16:creationId xmlns:a16="http://schemas.microsoft.com/office/drawing/2014/main" id="{93E7737B-BFDC-0340-BBF0-7A5DC1AE019D}"/>
              </a:ext>
            </a:extLst>
          </p:cNvPr>
          <p:cNvSpPr txBox="1"/>
          <p:nvPr/>
        </p:nvSpPr>
        <p:spPr>
          <a:xfrm>
            <a:off x="1473200" y="66266"/>
            <a:ext cx="871206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C000"/>
                </a:solidFill>
                <a:effectLst/>
                <a:uLnTx/>
                <a:uFillTx/>
                <a:latin typeface="Calibri" panose="020F0502020204030204"/>
                <a:ea typeface="+mn-ea"/>
                <a:cs typeface="+mn-cs"/>
              </a:rPr>
              <a:t>PHASE 3: </a:t>
            </a:r>
            <a:r>
              <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rPr>
              <a:t>MAKE A PLAN</a:t>
            </a:r>
          </a:p>
        </p:txBody>
      </p:sp>
      <p:sp>
        <p:nvSpPr>
          <p:cNvPr id="9" name="Content Placeholder 2">
            <a:extLst>
              <a:ext uri="{FF2B5EF4-FFF2-40B4-BE49-F238E27FC236}">
                <a16:creationId xmlns:a16="http://schemas.microsoft.com/office/drawing/2014/main" id="{3C4DB3F2-538A-9543-8DC8-6BD0D158196A}"/>
              </a:ext>
            </a:extLst>
          </p:cNvPr>
          <p:cNvSpPr txBox="1">
            <a:spLocks/>
          </p:cNvSpPr>
          <p:nvPr/>
        </p:nvSpPr>
        <p:spPr>
          <a:xfrm>
            <a:off x="250296" y="896342"/>
            <a:ext cx="11691408" cy="5143370"/>
          </a:xfrm>
          <a:prstGeom prst="rect">
            <a:avLst/>
          </a:prstGeom>
        </p:spPr>
        <p:txBody>
          <a:bodyPr vert="horz" lIns="91440" tIns="45720" rIns="91440" bIns="45720" rtlCol="0">
            <a:normAutofit/>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STRATEGIC PRIORITY 1: Support &amp; Strengthen Club</a:t>
            </a: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NP" sz="26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NP" sz="3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9213" marR="170815" lvl="0" indent="0" algn="l" defTabSz="914377" rtl="0" eaLnBrk="1" fontAlgn="auto" latinLnBrk="0" hangingPunct="1">
              <a:lnSpc>
                <a:spcPct val="102000"/>
              </a:lnSpc>
              <a:spcBef>
                <a:spcPts val="615"/>
              </a:spcBef>
              <a:spcAft>
                <a:spcPts val="0"/>
              </a:spcAft>
              <a:buClr>
                <a:srgbClr val="0D4C94"/>
              </a:buClr>
              <a:buSzPts val="1100"/>
              <a:buFont typeface="Arial" panose="020B0604020202020204" pitchFamily="34" charset="0"/>
              <a:buNone/>
              <a:tabLst>
                <a:tab pos="152400" algn="l"/>
              </a:tabLst>
              <a:defRPr/>
            </a:pPr>
            <a:endPar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EDB4A323-4F19-AF41-BF02-A6E6C744C022}"/>
              </a:ext>
            </a:extLst>
          </p:cNvPr>
          <p:cNvGraphicFramePr>
            <a:graphicFrameLocks noGrp="1"/>
          </p:cNvGraphicFramePr>
          <p:nvPr>
            <p:extLst>
              <p:ext uri="{D42A27DB-BD31-4B8C-83A1-F6EECF244321}">
                <p14:modId xmlns:p14="http://schemas.microsoft.com/office/powerpoint/2010/main" val="3942574113"/>
              </p:ext>
            </p:extLst>
          </p:nvPr>
        </p:nvGraphicFramePr>
        <p:xfrm>
          <a:off x="199496" y="1794182"/>
          <a:ext cx="11691406" cy="3413760"/>
        </p:xfrm>
        <a:graphic>
          <a:graphicData uri="http://schemas.openxmlformats.org/drawingml/2006/table">
            <a:tbl>
              <a:tblPr firstRow="1" firstCol="1" lastRow="1" lastCol="1" bandRow="1" bandCol="1">
                <a:tableStyleId>{5C22544A-7EE6-4342-B048-85BDC9FD1C3A}</a:tableStyleId>
              </a:tblPr>
              <a:tblGrid>
                <a:gridCol w="2429404">
                  <a:extLst>
                    <a:ext uri="{9D8B030D-6E8A-4147-A177-3AD203B41FA5}">
                      <a16:colId xmlns:a16="http://schemas.microsoft.com/office/drawing/2014/main" val="2875851036"/>
                    </a:ext>
                  </a:extLst>
                </a:gridCol>
                <a:gridCol w="1892300">
                  <a:extLst>
                    <a:ext uri="{9D8B030D-6E8A-4147-A177-3AD203B41FA5}">
                      <a16:colId xmlns:a16="http://schemas.microsoft.com/office/drawing/2014/main" val="2678011561"/>
                    </a:ext>
                  </a:extLst>
                </a:gridCol>
                <a:gridCol w="2740160">
                  <a:extLst>
                    <a:ext uri="{9D8B030D-6E8A-4147-A177-3AD203B41FA5}">
                      <a16:colId xmlns:a16="http://schemas.microsoft.com/office/drawing/2014/main" val="1663239823"/>
                    </a:ext>
                  </a:extLst>
                </a:gridCol>
                <a:gridCol w="2871118">
                  <a:extLst>
                    <a:ext uri="{9D8B030D-6E8A-4147-A177-3AD203B41FA5}">
                      <a16:colId xmlns:a16="http://schemas.microsoft.com/office/drawing/2014/main" val="269027041"/>
                    </a:ext>
                  </a:extLst>
                </a:gridCol>
                <a:gridCol w="1758424">
                  <a:extLst>
                    <a:ext uri="{9D8B030D-6E8A-4147-A177-3AD203B41FA5}">
                      <a16:colId xmlns:a16="http://schemas.microsoft.com/office/drawing/2014/main" val="1016402280"/>
                    </a:ext>
                  </a:extLst>
                </a:gridCol>
              </a:tblGrid>
              <a:tr h="336550">
                <a:tc>
                  <a:txBody>
                    <a:bodyPr/>
                    <a:lstStyle/>
                    <a:p>
                      <a:pPr marL="307340">
                        <a:spcBef>
                          <a:spcPts val="650"/>
                        </a:spcBef>
                        <a:spcAft>
                          <a:spcPts val="0"/>
                        </a:spcAft>
                      </a:pPr>
                      <a:r>
                        <a:rPr lang="en-US" sz="2400" dirty="0">
                          <a:solidFill>
                            <a:schemeClr val="tx1"/>
                          </a:solidFill>
                          <a:effectLst/>
                        </a:rPr>
                        <a:t>ANNUAL GOALS</a:t>
                      </a:r>
                      <a:endParaRPr lang="en-NP"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marL="259715">
                        <a:spcBef>
                          <a:spcPts val="650"/>
                        </a:spcBef>
                        <a:spcAft>
                          <a:spcPts val="0"/>
                        </a:spcAft>
                      </a:pPr>
                      <a:r>
                        <a:rPr lang="en-US" sz="2400" dirty="0">
                          <a:solidFill>
                            <a:schemeClr val="tx1"/>
                          </a:solidFill>
                          <a:effectLst/>
                        </a:rPr>
                        <a:t>ACTIONS</a:t>
                      </a:r>
                      <a:endParaRPr lang="en-NP"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marL="200025">
                        <a:spcBef>
                          <a:spcPts val="650"/>
                        </a:spcBef>
                        <a:spcAft>
                          <a:spcPts val="0"/>
                        </a:spcAft>
                      </a:pPr>
                      <a:r>
                        <a:rPr lang="en-US" sz="2400" dirty="0">
                          <a:solidFill>
                            <a:schemeClr val="tx1"/>
                          </a:solidFill>
                          <a:effectLst/>
                        </a:rPr>
                        <a:t>RESOURCES NEEDED</a:t>
                      </a:r>
                      <a:endParaRPr lang="en-NP"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marL="279400">
                        <a:spcBef>
                          <a:spcPts val="650"/>
                        </a:spcBef>
                        <a:spcAft>
                          <a:spcPts val="0"/>
                        </a:spcAft>
                      </a:pPr>
                      <a:r>
                        <a:rPr lang="en-US" sz="2400" dirty="0">
                          <a:solidFill>
                            <a:schemeClr val="tx1"/>
                          </a:solidFill>
                          <a:effectLst/>
                        </a:rPr>
                        <a:t>MEMBER ASSIGNED</a:t>
                      </a:r>
                      <a:endParaRPr lang="en-NP"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marL="249555">
                        <a:spcBef>
                          <a:spcPts val="650"/>
                        </a:spcBef>
                        <a:spcAft>
                          <a:spcPts val="0"/>
                        </a:spcAft>
                      </a:pPr>
                      <a:r>
                        <a:rPr lang="en-US" sz="2400" dirty="0">
                          <a:solidFill>
                            <a:schemeClr val="tx1"/>
                          </a:solidFill>
                          <a:effectLst/>
                        </a:rPr>
                        <a:t>TIMELINE</a:t>
                      </a:r>
                      <a:endParaRPr lang="en-NP"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extLst>
                  <a:ext uri="{0D108BD9-81ED-4DB2-BD59-A6C34878D82A}">
                    <a16:rowId xmlns:a16="http://schemas.microsoft.com/office/drawing/2014/main" val="2749614141"/>
                  </a:ext>
                </a:extLst>
              </a:tr>
              <a:tr h="336550">
                <a:tc>
                  <a:txBody>
                    <a:bodyPr/>
                    <a:lstStyle/>
                    <a:p>
                      <a:pPr marL="182563" indent="-182563" algn="ctr">
                        <a:tabLst/>
                      </a:pPr>
                      <a:r>
                        <a:rPr lang="en-US" sz="2000" b="0" dirty="0">
                          <a:solidFill>
                            <a:schemeClr val="tx1"/>
                          </a:solidFill>
                          <a:effectLst/>
                        </a:rPr>
                        <a:t>Retain current members</a:t>
                      </a:r>
                      <a:endParaRPr lang="en-NP" sz="2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algn="ctr"/>
                      <a:r>
                        <a:rPr lang="en-US" sz="2800" b="0" dirty="0">
                          <a:solidFill>
                            <a:schemeClr val="tx1"/>
                          </a:solidFill>
                          <a:effectLst/>
                        </a:rPr>
                        <a:t> </a:t>
                      </a:r>
                      <a:r>
                        <a:rPr lang="en-US" sz="2000" b="0" dirty="0">
                          <a:solidFill>
                            <a:schemeClr val="tx1"/>
                          </a:solidFill>
                          <a:effectLst/>
                        </a:rPr>
                        <a:t>% or number</a:t>
                      </a:r>
                      <a:endParaRPr lang="en-NP" sz="2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algn="l"/>
                      <a:r>
                        <a:rPr lang="en-US" sz="2000" b="0" dirty="0">
                          <a:solidFill>
                            <a:schemeClr val="tx1"/>
                          </a:solidFill>
                          <a:effectLst/>
                        </a:rPr>
                        <a:t>Human, financial, technology, organizational</a:t>
                      </a:r>
                      <a:endParaRPr lang="en-NP" sz="2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algn="l"/>
                      <a:r>
                        <a:rPr lang="en-US" sz="2000" b="0" dirty="0">
                          <a:solidFill>
                            <a:schemeClr val="tx1"/>
                          </a:solidFill>
                          <a:effectLst/>
                        </a:rPr>
                        <a:t>One Club member with primary responsibility</a:t>
                      </a:r>
                      <a:endParaRPr lang="en-NP" sz="2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algn="ctr"/>
                      <a:r>
                        <a:rPr lang="en-US" sz="2000" b="0" dirty="0">
                          <a:solidFill>
                            <a:schemeClr val="tx1"/>
                          </a:solidFill>
                          <a:effectLst/>
                        </a:rPr>
                        <a:t> in months</a:t>
                      </a:r>
                      <a:endParaRPr lang="en-NP" sz="2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extLst>
                  <a:ext uri="{0D108BD9-81ED-4DB2-BD59-A6C34878D82A}">
                    <a16:rowId xmlns:a16="http://schemas.microsoft.com/office/drawing/2014/main" val="703630721"/>
                  </a:ext>
                </a:extLst>
              </a:tr>
              <a:tr h="336550">
                <a:tc>
                  <a:txBody>
                    <a:bodyPr/>
                    <a:lstStyle/>
                    <a:p>
                      <a:pPr algn="ctr"/>
                      <a:r>
                        <a:rPr lang="en-US" sz="2000" b="0" dirty="0">
                          <a:solidFill>
                            <a:schemeClr val="tx1"/>
                          </a:solidFill>
                          <a:effectLst/>
                        </a:rPr>
                        <a:t>Increase in club membership</a:t>
                      </a:r>
                      <a:endParaRPr lang="en-NP" sz="2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algn="ctr"/>
                      <a:r>
                        <a:rPr lang="en-US" sz="2000" b="0" dirty="0">
                          <a:solidFill>
                            <a:schemeClr val="tx1"/>
                          </a:solidFill>
                          <a:effectLst/>
                        </a:rPr>
                        <a:t> % or number</a:t>
                      </a:r>
                      <a:endParaRPr lang="en-NP" sz="2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rPr>
                        <a:t>Human, financial, technology, organizational</a:t>
                      </a:r>
                      <a:endParaRPr lang="en-NP" sz="2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rPr>
                        <a:t>One Club member with primary responsibility</a:t>
                      </a:r>
                      <a:endParaRPr lang="en-NP" sz="2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algn="l"/>
                      <a:endParaRPr lang="en-NP" sz="2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algn="ctr"/>
                      <a:r>
                        <a:rPr lang="en-US" sz="2000" b="0" dirty="0">
                          <a:solidFill>
                            <a:schemeClr val="tx1"/>
                          </a:solidFill>
                          <a:effectLst/>
                        </a:rPr>
                        <a:t> in months</a:t>
                      </a:r>
                      <a:endParaRPr lang="en-NP" sz="2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extLst>
                  <a:ext uri="{0D108BD9-81ED-4DB2-BD59-A6C34878D82A}">
                    <a16:rowId xmlns:a16="http://schemas.microsoft.com/office/drawing/2014/main" val="1340405674"/>
                  </a:ext>
                </a:extLst>
              </a:tr>
              <a:tr h="336550">
                <a:tc>
                  <a:txBody>
                    <a:bodyPr/>
                    <a:lstStyle/>
                    <a:p>
                      <a:pPr algn="ctr"/>
                      <a:r>
                        <a:rPr lang="en-US" sz="2000" b="0" dirty="0">
                          <a:solidFill>
                            <a:schemeClr val="tx1"/>
                          </a:solidFill>
                          <a:effectLst/>
                        </a:rPr>
                        <a:t>Increase females and members under 40 years of age</a:t>
                      </a:r>
                      <a:endParaRPr lang="en-NP" sz="2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algn="ctr"/>
                      <a:r>
                        <a:rPr lang="en-US" sz="2000" b="0" dirty="0">
                          <a:solidFill>
                            <a:schemeClr val="tx1"/>
                          </a:solidFill>
                          <a:effectLst/>
                        </a:rPr>
                        <a:t> % or number</a:t>
                      </a:r>
                      <a:endParaRPr lang="en-NP" sz="2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rPr>
                        <a:t>Human, financial, technology, organizational</a:t>
                      </a:r>
                      <a:endParaRPr lang="en-NP" sz="2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rPr>
                        <a:t>One Club member with primary responsibility</a:t>
                      </a:r>
                      <a:endParaRPr lang="en-NP" sz="2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algn="l"/>
                      <a:endParaRPr lang="en-NP" sz="28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algn="ctr"/>
                      <a:r>
                        <a:rPr lang="en-US" sz="2000" b="0" dirty="0">
                          <a:solidFill>
                            <a:schemeClr val="tx1"/>
                          </a:solidFill>
                          <a:effectLst/>
                        </a:rPr>
                        <a:t> in months</a:t>
                      </a:r>
                      <a:endParaRPr lang="en-NP" sz="20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extLst>
                  <a:ext uri="{0D108BD9-81ED-4DB2-BD59-A6C34878D82A}">
                    <a16:rowId xmlns:a16="http://schemas.microsoft.com/office/drawing/2014/main" val="739165813"/>
                  </a:ext>
                </a:extLst>
              </a:tr>
            </a:tbl>
          </a:graphicData>
        </a:graphic>
      </p:graphicFrame>
    </p:spTree>
    <p:extLst>
      <p:ext uri="{BB962C8B-B14F-4D97-AF65-F5344CB8AC3E}">
        <p14:creationId xmlns:p14="http://schemas.microsoft.com/office/powerpoint/2010/main" val="349315133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548480FE-6D5E-2346-8924-1C69490DC437}"/>
              </a:ext>
            </a:extLst>
          </p:cNvPr>
          <p:cNvSpPr txBox="1">
            <a:spLocks/>
          </p:cNvSpPr>
          <p:nvPr/>
        </p:nvSpPr>
        <p:spPr>
          <a:xfrm>
            <a:off x="1" y="3468027"/>
            <a:ext cx="12191999" cy="1903680"/>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pt-br" sz="4267" b="0" i="0" u="none" strike="noStrike" kern="1200" cap="none" spc="0" normalizeH="0" baseline="0" noProof="0" dirty="0">
                <a:ln>
                  <a:noFill/>
                </a:ln>
                <a:solidFill>
                  <a:srgbClr val="F7A81B"/>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p>
        </p:txBody>
      </p:sp>
      <p:pic>
        <p:nvPicPr>
          <p:cNvPr id="8" name="Picture 7">
            <a:extLst>
              <a:ext uri="{FF2B5EF4-FFF2-40B4-BE49-F238E27FC236}">
                <a16:creationId xmlns:a16="http://schemas.microsoft.com/office/drawing/2014/main" id="{A9980443-CFDF-7A46-B616-5C3561CD46A6}"/>
              </a:ext>
            </a:extLst>
          </p:cNvPr>
          <p:cNvPicPr>
            <a:picLocks noChangeAspect="1"/>
          </p:cNvPicPr>
          <p:nvPr/>
        </p:nvPicPr>
        <p:blipFill>
          <a:blip r:embed="rId3"/>
          <a:stretch>
            <a:fillRect/>
          </a:stretch>
        </p:blipFill>
        <p:spPr>
          <a:xfrm>
            <a:off x="9273004" y="5634073"/>
            <a:ext cx="2724260" cy="1021597"/>
          </a:xfrm>
          <a:prstGeom prst="rect">
            <a:avLst/>
          </a:prstGeom>
        </p:spPr>
      </p:pic>
      <p:sp>
        <p:nvSpPr>
          <p:cNvPr id="5" name="Subtitle 2">
            <a:extLst>
              <a:ext uri="{FF2B5EF4-FFF2-40B4-BE49-F238E27FC236}">
                <a16:creationId xmlns:a16="http://schemas.microsoft.com/office/drawing/2014/main" id="{B15C79FE-A476-6A4B-BF17-F5D7FC44CD90}"/>
              </a:ext>
            </a:extLst>
          </p:cNvPr>
          <p:cNvSpPr txBox="1">
            <a:spLocks/>
          </p:cNvSpPr>
          <p:nvPr/>
        </p:nvSpPr>
        <p:spPr>
          <a:xfrm>
            <a:off x="-40217" y="2030422"/>
            <a:ext cx="12170833" cy="1021597"/>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4267"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p:txBody>
      </p:sp>
      <p:sp>
        <p:nvSpPr>
          <p:cNvPr id="2" name="TextBox 1">
            <a:extLst>
              <a:ext uri="{FF2B5EF4-FFF2-40B4-BE49-F238E27FC236}">
                <a16:creationId xmlns:a16="http://schemas.microsoft.com/office/drawing/2014/main" id="{93E7737B-BFDC-0340-BBF0-7A5DC1AE019D}"/>
              </a:ext>
            </a:extLst>
          </p:cNvPr>
          <p:cNvSpPr txBox="1"/>
          <p:nvPr/>
        </p:nvSpPr>
        <p:spPr>
          <a:xfrm>
            <a:off x="1473200" y="202330"/>
            <a:ext cx="8712065" cy="646331"/>
          </a:xfrm>
          <a:prstGeom prst="rect">
            <a:avLst/>
          </a:prstGeom>
          <a:noFill/>
        </p:spPr>
        <p:txBody>
          <a:bodyPr wrap="square" rtlCol="0">
            <a:spAutoFit/>
          </a:bodyPr>
          <a:lstStyle/>
          <a:p>
            <a:pPr lvl="0" algn="ctr"/>
            <a:r>
              <a:rPr lang="en-US" sz="3600" b="1" dirty="0">
                <a:solidFill>
                  <a:srgbClr val="FFC000"/>
                </a:solidFill>
              </a:rPr>
              <a:t>PHASE</a:t>
            </a:r>
            <a:r>
              <a:rPr lang="en-US" sz="3600" b="1" spc="-265" dirty="0">
                <a:solidFill>
                  <a:srgbClr val="FFC000"/>
                </a:solidFill>
              </a:rPr>
              <a:t> </a:t>
            </a:r>
            <a:r>
              <a:rPr lang="en-US" sz="3600" b="1" dirty="0">
                <a:solidFill>
                  <a:srgbClr val="FFC000"/>
                </a:solidFill>
              </a:rPr>
              <a:t>4</a:t>
            </a:r>
            <a:r>
              <a:rPr kumimoji="0" lang="en-US" sz="3600" b="1" i="0" u="none" strike="noStrike" kern="1200" cap="none" spc="0" normalizeH="0" baseline="0" noProof="0" dirty="0">
                <a:ln>
                  <a:noFill/>
                </a:ln>
                <a:solidFill>
                  <a:srgbClr val="FFC000"/>
                </a:solidFill>
                <a:effectLst/>
                <a:uLnTx/>
                <a:uFillTx/>
                <a:latin typeface="Calibri" panose="020F0502020204030204"/>
                <a:ea typeface="+mn-ea"/>
                <a:cs typeface="+mn-cs"/>
              </a:rPr>
              <a:t>: </a:t>
            </a:r>
            <a:r>
              <a:rPr lang="en-US" sz="3600" dirty="0">
                <a:solidFill>
                  <a:schemeClr val="bg1"/>
                </a:solidFill>
              </a:rPr>
              <a:t>TRACK PROGRESS: </a:t>
            </a:r>
            <a:endPar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3C4DB3F2-538A-9543-8DC8-6BD0D158196A}"/>
              </a:ext>
            </a:extLst>
          </p:cNvPr>
          <p:cNvSpPr txBox="1">
            <a:spLocks/>
          </p:cNvSpPr>
          <p:nvPr/>
        </p:nvSpPr>
        <p:spPr>
          <a:xfrm>
            <a:off x="199495" y="1589137"/>
            <a:ext cx="11691408" cy="3679725"/>
          </a:xfrm>
          <a:prstGeom prst="rect">
            <a:avLst/>
          </a:prstGeom>
        </p:spPr>
        <p:txBody>
          <a:bodyPr vert="horz" lIns="91440" tIns="45720" rIns="91440" bIns="45720" rtlCol="0">
            <a:normAutofit/>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0800" marR="53340" algn="l">
              <a:lnSpc>
                <a:spcPct val="102000"/>
              </a:lnSpc>
            </a:pPr>
            <a:r>
              <a:rPr lang="en-US" sz="3000" b="1" dirty="0">
                <a:solidFill>
                  <a:schemeClr val="bg1"/>
                </a:solidFill>
                <a:latin typeface="Arial" panose="020B0604020202020204" pitchFamily="34" charset="0"/>
                <a:cs typeface="Arial" panose="020B0604020202020204" pitchFamily="34" charset="0"/>
              </a:rPr>
              <a:t>HOW</a:t>
            </a:r>
            <a:r>
              <a:rPr lang="en-US" sz="3000" b="1" spc="-130" dirty="0">
                <a:solidFill>
                  <a:schemeClr val="bg1"/>
                </a:solidFill>
                <a:latin typeface="Arial" panose="020B0604020202020204" pitchFamily="34" charset="0"/>
                <a:cs typeface="Arial" panose="020B0604020202020204" pitchFamily="34" charset="0"/>
              </a:rPr>
              <a:t> </a:t>
            </a:r>
            <a:r>
              <a:rPr lang="en-US" sz="3000" b="1" dirty="0">
                <a:solidFill>
                  <a:schemeClr val="bg1"/>
                </a:solidFill>
                <a:latin typeface="Arial" panose="020B0604020202020204" pitchFamily="34" charset="0"/>
                <a:cs typeface="Arial" panose="020B0604020202020204" pitchFamily="34" charset="0"/>
              </a:rPr>
              <a:t>CLOSE</a:t>
            </a:r>
            <a:r>
              <a:rPr lang="en-US" sz="3000" b="1" spc="-160" dirty="0">
                <a:solidFill>
                  <a:schemeClr val="bg1"/>
                </a:solidFill>
                <a:latin typeface="Arial" panose="020B0604020202020204" pitchFamily="34" charset="0"/>
                <a:cs typeface="Arial" panose="020B0604020202020204" pitchFamily="34" charset="0"/>
              </a:rPr>
              <a:t> </a:t>
            </a:r>
            <a:r>
              <a:rPr lang="en-US" sz="3000" b="1" dirty="0">
                <a:solidFill>
                  <a:schemeClr val="bg1"/>
                </a:solidFill>
                <a:latin typeface="Arial" panose="020B0604020202020204" pitchFamily="34" charset="0"/>
                <a:cs typeface="Arial" panose="020B0604020202020204" pitchFamily="34" charset="0"/>
              </a:rPr>
              <a:t>ARE</a:t>
            </a:r>
            <a:r>
              <a:rPr lang="en-US" sz="3000" b="1" spc="-160" dirty="0">
                <a:solidFill>
                  <a:schemeClr val="bg1"/>
                </a:solidFill>
                <a:latin typeface="Arial" panose="020B0604020202020204" pitchFamily="34" charset="0"/>
                <a:cs typeface="Arial" panose="020B0604020202020204" pitchFamily="34" charset="0"/>
              </a:rPr>
              <a:t> </a:t>
            </a:r>
            <a:r>
              <a:rPr lang="en-US" sz="3000" b="1" dirty="0">
                <a:solidFill>
                  <a:schemeClr val="bg1"/>
                </a:solidFill>
                <a:latin typeface="Arial" panose="020B0604020202020204" pitchFamily="34" charset="0"/>
                <a:cs typeface="Arial" panose="020B0604020202020204" pitchFamily="34" charset="0"/>
              </a:rPr>
              <a:t>WE</a:t>
            </a:r>
            <a:r>
              <a:rPr lang="en-US" sz="3000" b="1" spc="-165" dirty="0">
                <a:solidFill>
                  <a:schemeClr val="bg1"/>
                </a:solidFill>
                <a:latin typeface="Arial" panose="020B0604020202020204" pitchFamily="34" charset="0"/>
                <a:cs typeface="Arial" panose="020B0604020202020204" pitchFamily="34" charset="0"/>
              </a:rPr>
              <a:t> </a:t>
            </a:r>
            <a:r>
              <a:rPr lang="en-US" sz="3000" b="1" spc="-50" dirty="0">
                <a:solidFill>
                  <a:schemeClr val="bg1"/>
                </a:solidFill>
                <a:latin typeface="Arial" panose="020B0604020202020204" pitchFamily="34" charset="0"/>
                <a:cs typeface="Arial" panose="020B0604020202020204" pitchFamily="34" charset="0"/>
              </a:rPr>
              <a:t>TO </a:t>
            </a:r>
            <a:r>
              <a:rPr lang="en-US" sz="3000" b="1" dirty="0">
                <a:solidFill>
                  <a:schemeClr val="bg1"/>
                </a:solidFill>
                <a:latin typeface="Arial" panose="020B0604020202020204" pitchFamily="34" charset="0"/>
                <a:cs typeface="Arial" panose="020B0604020202020204" pitchFamily="34" charset="0"/>
              </a:rPr>
              <a:t>OUR</a:t>
            </a:r>
            <a:r>
              <a:rPr lang="en-US" sz="3000" b="1" spc="-55" dirty="0">
                <a:solidFill>
                  <a:schemeClr val="bg1"/>
                </a:solidFill>
                <a:latin typeface="Arial" panose="020B0604020202020204" pitchFamily="34" charset="0"/>
                <a:cs typeface="Arial" panose="020B0604020202020204" pitchFamily="34" charset="0"/>
              </a:rPr>
              <a:t> </a:t>
            </a:r>
            <a:r>
              <a:rPr lang="en-US" sz="3000" b="1" dirty="0">
                <a:solidFill>
                  <a:schemeClr val="bg1"/>
                </a:solidFill>
                <a:latin typeface="Arial" panose="020B0604020202020204" pitchFamily="34" charset="0"/>
                <a:cs typeface="Arial" panose="020B0604020202020204" pitchFamily="34" charset="0"/>
              </a:rPr>
              <a:t>GOALS?</a:t>
            </a: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NP" sz="3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817562" marR="232410" lvl="0" indent="-457200" algn="l">
              <a:lnSpc>
                <a:spcPct val="102000"/>
              </a:lnSpc>
              <a:spcBef>
                <a:spcPts val="615"/>
              </a:spcBef>
              <a:spcAft>
                <a:spcPts val="0"/>
              </a:spcAft>
              <a:buClr>
                <a:srgbClr val="0D4C94"/>
              </a:buClr>
              <a:buSzPts val="1100"/>
              <a:buFont typeface="Arial" panose="020B0604020202020204" pitchFamily="34" charset="0"/>
              <a:buChar char="•"/>
              <a:tabLst>
                <a:tab pos="152400" algn="l"/>
              </a:tabLst>
            </a:pPr>
            <a:r>
              <a:rPr lang="en-US" sz="3000" dirty="0">
                <a:solidFill>
                  <a:schemeClr val="bg1"/>
                </a:solidFill>
                <a:latin typeface="Arial" panose="020B0604020202020204" pitchFamily="34" charset="0"/>
                <a:cs typeface="Arial" panose="020B0604020202020204" pitchFamily="34" charset="0"/>
              </a:rPr>
              <a:t>Monitor</a:t>
            </a:r>
            <a:r>
              <a:rPr lang="en-US" sz="3000" spc="-165" dirty="0">
                <a:solidFill>
                  <a:schemeClr val="bg1"/>
                </a:solidFill>
                <a:latin typeface="Arial" panose="020B0604020202020204" pitchFamily="34" charset="0"/>
                <a:cs typeface="Arial" panose="020B0604020202020204" pitchFamily="34" charset="0"/>
              </a:rPr>
              <a:t> </a:t>
            </a:r>
            <a:r>
              <a:rPr lang="en-US" sz="3000" dirty="0">
                <a:solidFill>
                  <a:schemeClr val="bg1"/>
                </a:solidFill>
                <a:latin typeface="Arial" panose="020B0604020202020204" pitchFamily="34" charset="0"/>
                <a:cs typeface="Arial" panose="020B0604020202020204" pitchFamily="34" charset="0"/>
              </a:rPr>
              <a:t>progress</a:t>
            </a:r>
            <a:r>
              <a:rPr lang="en-US" sz="3000" spc="-160" dirty="0">
                <a:solidFill>
                  <a:schemeClr val="bg1"/>
                </a:solidFill>
                <a:latin typeface="Arial" panose="020B0604020202020204" pitchFamily="34" charset="0"/>
                <a:cs typeface="Arial" panose="020B0604020202020204" pitchFamily="34" charset="0"/>
              </a:rPr>
              <a:t> </a:t>
            </a:r>
            <a:r>
              <a:rPr lang="en-US" sz="3000" spc="-20" dirty="0">
                <a:solidFill>
                  <a:schemeClr val="bg1"/>
                </a:solidFill>
                <a:latin typeface="Arial" panose="020B0604020202020204" pitchFamily="34" charset="0"/>
                <a:cs typeface="Arial" panose="020B0604020202020204" pitchFamily="34" charset="0"/>
              </a:rPr>
              <a:t>toward </a:t>
            </a:r>
            <a:r>
              <a:rPr lang="en-US" sz="3000" dirty="0">
                <a:solidFill>
                  <a:schemeClr val="bg1"/>
                </a:solidFill>
                <a:latin typeface="Arial" panose="020B0604020202020204" pitchFamily="34" charset="0"/>
                <a:cs typeface="Arial" panose="020B0604020202020204" pitchFamily="34" charset="0"/>
              </a:rPr>
              <a:t>your annual</a:t>
            </a:r>
            <a:r>
              <a:rPr lang="en-US" sz="3000" spc="-205" dirty="0">
                <a:solidFill>
                  <a:schemeClr val="bg1"/>
                </a:solidFill>
                <a:latin typeface="Arial" panose="020B0604020202020204" pitchFamily="34" charset="0"/>
                <a:cs typeface="Arial" panose="020B0604020202020204" pitchFamily="34" charset="0"/>
              </a:rPr>
              <a:t> </a:t>
            </a:r>
            <a:r>
              <a:rPr lang="en-US" sz="3000" dirty="0">
                <a:solidFill>
                  <a:schemeClr val="bg1"/>
                </a:solidFill>
                <a:latin typeface="Arial" panose="020B0604020202020204" pitchFamily="34" charset="0"/>
                <a:cs typeface="Arial" panose="020B0604020202020204" pitchFamily="34" charset="0"/>
              </a:rPr>
              <a:t>goals</a:t>
            </a:r>
            <a:endParaRPr lang="en-NP" sz="3000" dirty="0">
              <a:solidFill>
                <a:schemeClr val="bg1"/>
              </a:solidFill>
              <a:latin typeface="Arial" panose="020B0604020202020204" pitchFamily="34" charset="0"/>
              <a:cs typeface="Arial" panose="020B0604020202020204" pitchFamily="34" charset="0"/>
            </a:endParaRPr>
          </a:p>
          <a:p>
            <a:pPr marL="817562" marR="155575" lvl="0" indent="-457200" algn="l">
              <a:lnSpc>
                <a:spcPct val="102000"/>
              </a:lnSpc>
              <a:spcBef>
                <a:spcPts val="910"/>
              </a:spcBef>
              <a:spcAft>
                <a:spcPts val="0"/>
              </a:spcAft>
              <a:buClr>
                <a:srgbClr val="0D4C94"/>
              </a:buClr>
              <a:buSzPts val="1100"/>
              <a:buFont typeface="Arial" panose="020B0604020202020204" pitchFamily="34" charset="0"/>
              <a:buChar char="•"/>
              <a:tabLst>
                <a:tab pos="152400" algn="l"/>
              </a:tabLst>
            </a:pPr>
            <a:r>
              <a:rPr lang="en-US" sz="3000" dirty="0">
                <a:solidFill>
                  <a:schemeClr val="bg1"/>
                </a:solidFill>
                <a:latin typeface="Arial" panose="020B0604020202020204" pitchFamily="34" charset="0"/>
                <a:cs typeface="Arial" panose="020B0604020202020204" pitchFamily="34" charset="0"/>
              </a:rPr>
              <a:t>If</a:t>
            </a:r>
            <a:r>
              <a:rPr lang="en-US" sz="3000" spc="-185" dirty="0">
                <a:solidFill>
                  <a:schemeClr val="bg1"/>
                </a:solidFill>
                <a:latin typeface="Arial" panose="020B0604020202020204" pitchFamily="34" charset="0"/>
                <a:cs typeface="Arial" panose="020B0604020202020204" pitchFamily="34" charset="0"/>
              </a:rPr>
              <a:t> </a:t>
            </a:r>
            <a:r>
              <a:rPr lang="en-US" sz="3000" dirty="0">
                <a:solidFill>
                  <a:schemeClr val="bg1"/>
                </a:solidFill>
                <a:latin typeface="Arial" panose="020B0604020202020204" pitchFamily="34" charset="0"/>
                <a:cs typeface="Arial" panose="020B0604020202020204" pitchFamily="34" charset="0"/>
              </a:rPr>
              <a:t>you</a:t>
            </a:r>
            <a:r>
              <a:rPr lang="en-US" sz="3000" spc="-180" dirty="0">
                <a:solidFill>
                  <a:schemeClr val="bg1"/>
                </a:solidFill>
                <a:latin typeface="Arial" panose="020B0604020202020204" pitchFamily="34" charset="0"/>
                <a:cs typeface="Arial" panose="020B0604020202020204" pitchFamily="34" charset="0"/>
              </a:rPr>
              <a:t> </a:t>
            </a:r>
            <a:r>
              <a:rPr lang="en-US" sz="3000" dirty="0">
                <a:solidFill>
                  <a:schemeClr val="bg1"/>
                </a:solidFill>
                <a:latin typeface="Arial" panose="020B0604020202020204" pitchFamily="34" charset="0"/>
                <a:cs typeface="Arial" panose="020B0604020202020204" pitchFamily="34" charset="0"/>
              </a:rPr>
              <a:t>missed</a:t>
            </a:r>
            <a:r>
              <a:rPr lang="en-US" sz="3000" spc="-180" dirty="0">
                <a:solidFill>
                  <a:schemeClr val="bg1"/>
                </a:solidFill>
                <a:latin typeface="Arial" panose="020B0604020202020204" pitchFamily="34" charset="0"/>
                <a:cs typeface="Arial" panose="020B0604020202020204" pitchFamily="34" charset="0"/>
              </a:rPr>
              <a:t> </a:t>
            </a:r>
            <a:r>
              <a:rPr lang="en-US" sz="3000" dirty="0">
                <a:solidFill>
                  <a:schemeClr val="bg1"/>
                </a:solidFill>
                <a:latin typeface="Arial" panose="020B0604020202020204" pitchFamily="34" charset="0"/>
                <a:cs typeface="Arial" panose="020B0604020202020204" pitchFamily="34" charset="0"/>
              </a:rPr>
              <a:t>your</a:t>
            </a:r>
            <a:r>
              <a:rPr lang="en-US" sz="3000" spc="-185" dirty="0">
                <a:solidFill>
                  <a:schemeClr val="bg1"/>
                </a:solidFill>
                <a:latin typeface="Arial" panose="020B0604020202020204" pitchFamily="34" charset="0"/>
                <a:cs typeface="Arial" panose="020B0604020202020204" pitchFamily="34" charset="0"/>
              </a:rPr>
              <a:t> </a:t>
            </a:r>
            <a:r>
              <a:rPr lang="en-US" sz="3000" spc="-20" dirty="0">
                <a:solidFill>
                  <a:schemeClr val="bg1"/>
                </a:solidFill>
                <a:latin typeface="Arial" panose="020B0604020202020204" pitchFamily="34" charset="0"/>
                <a:cs typeface="Arial" panose="020B0604020202020204" pitchFamily="34" charset="0"/>
              </a:rPr>
              <a:t>targets, </a:t>
            </a:r>
            <a:r>
              <a:rPr lang="en-US" sz="3000" dirty="0">
                <a:solidFill>
                  <a:schemeClr val="bg1"/>
                </a:solidFill>
                <a:latin typeface="Arial" panose="020B0604020202020204" pitchFamily="34" charset="0"/>
                <a:cs typeface="Arial" panose="020B0604020202020204" pitchFamily="34" charset="0"/>
              </a:rPr>
              <a:t>determine</a:t>
            </a:r>
            <a:r>
              <a:rPr lang="en-US" sz="3000" spc="-95" dirty="0">
                <a:solidFill>
                  <a:schemeClr val="bg1"/>
                </a:solidFill>
                <a:latin typeface="Arial" panose="020B0604020202020204" pitchFamily="34" charset="0"/>
                <a:cs typeface="Arial" panose="020B0604020202020204" pitchFamily="34" charset="0"/>
              </a:rPr>
              <a:t> </a:t>
            </a:r>
            <a:r>
              <a:rPr lang="en-US" sz="3000" dirty="0">
                <a:solidFill>
                  <a:schemeClr val="bg1"/>
                </a:solidFill>
                <a:latin typeface="Arial" panose="020B0604020202020204" pitchFamily="34" charset="0"/>
                <a:cs typeface="Arial" panose="020B0604020202020204" pitchFamily="34" charset="0"/>
              </a:rPr>
              <a:t>why</a:t>
            </a:r>
            <a:endParaRPr lang="en-NP" sz="3000" dirty="0">
              <a:solidFill>
                <a:schemeClr val="bg1"/>
              </a:solidFill>
              <a:latin typeface="Arial" panose="020B0604020202020204" pitchFamily="34" charset="0"/>
              <a:cs typeface="Arial" panose="020B0604020202020204" pitchFamily="34" charset="0"/>
            </a:endParaRPr>
          </a:p>
          <a:p>
            <a:pPr marL="817562" lvl="0" indent="-457200" algn="l">
              <a:spcBef>
                <a:spcPts val="905"/>
              </a:spcBef>
              <a:spcAft>
                <a:spcPts val="0"/>
              </a:spcAft>
              <a:buClr>
                <a:srgbClr val="0D4C94"/>
              </a:buClr>
              <a:buSzPts val="1100"/>
              <a:buFont typeface="Arial" panose="020B0604020202020204" pitchFamily="34" charset="0"/>
              <a:buChar char="•"/>
              <a:tabLst>
                <a:tab pos="152400" algn="l"/>
              </a:tabLst>
            </a:pPr>
            <a:r>
              <a:rPr lang="en-US" sz="3000" dirty="0">
                <a:solidFill>
                  <a:schemeClr val="bg1"/>
                </a:solidFill>
                <a:latin typeface="Arial" panose="020B0604020202020204" pitchFamily="34" charset="0"/>
                <a:cs typeface="Arial" panose="020B0604020202020204" pitchFamily="34" charset="0"/>
              </a:rPr>
              <a:t>Adjust</a:t>
            </a:r>
            <a:r>
              <a:rPr lang="en-US" sz="3000" spc="-155" dirty="0">
                <a:solidFill>
                  <a:schemeClr val="bg1"/>
                </a:solidFill>
                <a:latin typeface="Arial" panose="020B0604020202020204" pitchFamily="34" charset="0"/>
                <a:cs typeface="Arial" panose="020B0604020202020204" pitchFamily="34" charset="0"/>
              </a:rPr>
              <a:t> </a:t>
            </a:r>
            <a:r>
              <a:rPr lang="en-US" sz="3000" dirty="0">
                <a:solidFill>
                  <a:schemeClr val="bg1"/>
                </a:solidFill>
                <a:latin typeface="Arial" panose="020B0604020202020204" pitchFamily="34" charset="0"/>
                <a:cs typeface="Arial" panose="020B0604020202020204" pitchFamily="34" charset="0"/>
              </a:rPr>
              <a:t>your</a:t>
            </a:r>
            <a:r>
              <a:rPr lang="en-US" sz="3000" spc="-150" dirty="0">
                <a:solidFill>
                  <a:schemeClr val="bg1"/>
                </a:solidFill>
                <a:latin typeface="Arial" panose="020B0604020202020204" pitchFamily="34" charset="0"/>
                <a:cs typeface="Arial" panose="020B0604020202020204" pitchFamily="34" charset="0"/>
              </a:rPr>
              <a:t> </a:t>
            </a:r>
            <a:r>
              <a:rPr lang="en-US" sz="3000" dirty="0">
                <a:solidFill>
                  <a:schemeClr val="bg1"/>
                </a:solidFill>
                <a:latin typeface="Arial" panose="020B0604020202020204" pitchFamily="34" charset="0"/>
                <a:cs typeface="Arial" panose="020B0604020202020204" pitchFamily="34" charset="0"/>
              </a:rPr>
              <a:t>action</a:t>
            </a:r>
            <a:r>
              <a:rPr lang="en-US" sz="3000" spc="-155" dirty="0">
                <a:solidFill>
                  <a:schemeClr val="bg1"/>
                </a:solidFill>
                <a:latin typeface="Arial" panose="020B0604020202020204" pitchFamily="34" charset="0"/>
                <a:cs typeface="Arial" panose="020B0604020202020204" pitchFamily="34" charset="0"/>
              </a:rPr>
              <a:t> </a:t>
            </a:r>
            <a:r>
              <a:rPr lang="en-US" sz="3000" dirty="0">
                <a:solidFill>
                  <a:schemeClr val="bg1"/>
                </a:solidFill>
                <a:latin typeface="Arial" panose="020B0604020202020204" pitchFamily="34" charset="0"/>
                <a:cs typeface="Arial" panose="020B0604020202020204" pitchFamily="34" charset="0"/>
              </a:rPr>
              <a:t>plans</a:t>
            </a:r>
            <a:endParaRPr lang="en-NP" sz="3000" dirty="0">
              <a:solidFill>
                <a:schemeClr val="bg1"/>
              </a:solidFill>
              <a:latin typeface="Arial" panose="020B0604020202020204" pitchFamily="34" charset="0"/>
              <a:ea typeface="Trebuchet MS" panose="020B0703020202090204" pitchFamily="34" charset="0"/>
              <a:cs typeface="Arial" panose="020B0604020202020204" pitchFamily="34" charset="0"/>
            </a:endParaRPr>
          </a:p>
          <a:p>
            <a:pPr marL="49213" marR="170815" lvl="0" indent="0" algn="l" defTabSz="914377" rtl="0" eaLnBrk="1" fontAlgn="auto" latinLnBrk="0" hangingPunct="1">
              <a:lnSpc>
                <a:spcPct val="102000"/>
              </a:lnSpc>
              <a:spcBef>
                <a:spcPts val="615"/>
              </a:spcBef>
              <a:spcAft>
                <a:spcPts val="0"/>
              </a:spcAft>
              <a:buClr>
                <a:srgbClr val="0D4C94"/>
              </a:buClr>
              <a:buSzPts val="1100"/>
              <a:buFont typeface="Arial" panose="020B0604020202020204" pitchFamily="34" charset="0"/>
              <a:buNone/>
              <a:tabLst>
                <a:tab pos="152400" algn="l"/>
              </a:tabLst>
              <a:defRPr/>
            </a:pPr>
            <a:endPar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79581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548480FE-6D5E-2346-8924-1C69490DC437}"/>
              </a:ext>
            </a:extLst>
          </p:cNvPr>
          <p:cNvSpPr txBox="1">
            <a:spLocks/>
          </p:cNvSpPr>
          <p:nvPr/>
        </p:nvSpPr>
        <p:spPr>
          <a:xfrm>
            <a:off x="1" y="3468027"/>
            <a:ext cx="12191999" cy="1903680"/>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pt-br" sz="4267" b="0" i="0" u="none" strike="noStrike" kern="1200" cap="none" spc="0" normalizeH="0" baseline="0" noProof="0" dirty="0">
                <a:ln>
                  <a:noFill/>
                </a:ln>
                <a:solidFill>
                  <a:srgbClr val="F7A81B"/>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p>
        </p:txBody>
      </p:sp>
      <p:pic>
        <p:nvPicPr>
          <p:cNvPr id="8" name="Picture 7">
            <a:extLst>
              <a:ext uri="{FF2B5EF4-FFF2-40B4-BE49-F238E27FC236}">
                <a16:creationId xmlns:a16="http://schemas.microsoft.com/office/drawing/2014/main" id="{A9980443-CFDF-7A46-B616-5C3561CD46A6}"/>
              </a:ext>
            </a:extLst>
          </p:cNvPr>
          <p:cNvPicPr>
            <a:picLocks noChangeAspect="1"/>
          </p:cNvPicPr>
          <p:nvPr/>
        </p:nvPicPr>
        <p:blipFill>
          <a:blip r:embed="rId3"/>
          <a:stretch>
            <a:fillRect/>
          </a:stretch>
        </p:blipFill>
        <p:spPr>
          <a:xfrm>
            <a:off x="9273004" y="5634073"/>
            <a:ext cx="2724260" cy="1021597"/>
          </a:xfrm>
          <a:prstGeom prst="rect">
            <a:avLst/>
          </a:prstGeom>
        </p:spPr>
      </p:pic>
      <p:sp>
        <p:nvSpPr>
          <p:cNvPr id="5" name="Subtitle 2">
            <a:extLst>
              <a:ext uri="{FF2B5EF4-FFF2-40B4-BE49-F238E27FC236}">
                <a16:creationId xmlns:a16="http://schemas.microsoft.com/office/drawing/2014/main" id="{B15C79FE-A476-6A4B-BF17-F5D7FC44CD90}"/>
              </a:ext>
            </a:extLst>
          </p:cNvPr>
          <p:cNvSpPr txBox="1">
            <a:spLocks/>
          </p:cNvSpPr>
          <p:nvPr/>
        </p:nvSpPr>
        <p:spPr>
          <a:xfrm>
            <a:off x="-40217" y="2030422"/>
            <a:ext cx="12170833" cy="1021597"/>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4267"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p:txBody>
      </p:sp>
      <p:sp>
        <p:nvSpPr>
          <p:cNvPr id="2" name="TextBox 1">
            <a:extLst>
              <a:ext uri="{FF2B5EF4-FFF2-40B4-BE49-F238E27FC236}">
                <a16:creationId xmlns:a16="http://schemas.microsoft.com/office/drawing/2014/main" id="{93E7737B-BFDC-0340-BBF0-7A5DC1AE019D}"/>
              </a:ext>
            </a:extLst>
          </p:cNvPr>
          <p:cNvSpPr txBox="1"/>
          <p:nvPr/>
        </p:nvSpPr>
        <p:spPr>
          <a:xfrm>
            <a:off x="1473200" y="202330"/>
            <a:ext cx="871206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PHASE</a:t>
            </a:r>
            <a:r>
              <a:rPr kumimoji="0" lang="en-US" sz="3600" b="1" i="0" u="none" strike="noStrike" kern="1200" cap="none" spc="-265"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4: </a:t>
            </a:r>
            <a:r>
              <a:rPr kumimoji="0" lang="en-US" sz="3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TRACK PROGRESS: </a:t>
            </a:r>
            <a:endParaRPr kumimoji="0" lang="en-NP" sz="3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3C4DB3F2-538A-9543-8DC8-6BD0D158196A}"/>
              </a:ext>
            </a:extLst>
          </p:cNvPr>
          <p:cNvSpPr txBox="1">
            <a:spLocks/>
          </p:cNvSpPr>
          <p:nvPr/>
        </p:nvSpPr>
        <p:spPr>
          <a:xfrm>
            <a:off x="194736" y="1111027"/>
            <a:ext cx="11691408" cy="4856005"/>
          </a:xfrm>
          <a:prstGeom prst="rect">
            <a:avLst/>
          </a:prstGeom>
        </p:spPr>
        <p:txBody>
          <a:bodyPr vert="horz" lIns="91440" tIns="45720" rIns="91440" bIns="45720" rtlCol="0">
            <a:normAutofit fontScale="85000" lnSpcReduction="20000"/>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0"/>
              </a:spcBef>
            </a:pPr>
            <a:r>
              <a:rPr lang="en-US" sz="3300" b="1" dirty="0">
                <a:solidFill>
                  <a:schemeClr val="bg1"/>
                </a:solidFill>
                <a:latin typeface="Arial" panose="020B0604020202020204" pitchFamily="34" charset="0"/>
                <a:cs typeface="Arial" panose="020B0604020202020204" pitchFamily="34" charset="0"/>
              </a:rPr>
              <a:t>MONITOR PROGRESS</a:t>
            </a:r>
          </a:p>
          <a:p>
            <a:pPr>
              <a:lnSpc>
                <a:spcPct val="120000"/>
              </a:lnSpc>
              <a:spcBef>
                <a:spcPts val="0"/>
              </a:spcBef>
            </a:pPr>
            <a:endParaRPr lang="en-NP" sz="3300" b="1" dirty="0">
              <a:latin typeface="Arial" panose="020B0604020202020204" pitchFamily="34" charset="0"/>
              <a:cs typeface="Arial" panose="020B0604020202020204" pitchFamily="34" charset="0"/>
            </a:endParaRPr>
          </a:p>
          <a:p>
            <a:pPr algn="l">
              <a:lnSpc>
                <a:spcPct val="120000"/>
              </a:lnSpc>
              <a:spcBef>
                <a:spcPts val="0"/>
              </a:spcBef>
            </a:pPr>
            <a:r>
              <a:rPr lang="en-US" sz="3300" dirty="0">
                <a:solidFill>
                  <a:schemeClr val="bg1"/>
                </a:solidFill>
                <a:latin typeface="Arial" panose="020B0604020202020204" pitchFamily="34" charset="0"/>
                <a:cs typeface="Arial" panose="020B0604020202020204" pitchFamily="34" charset="0"/>
              </a:rPr>
              <a:t>You’ll need to track progress toward your annual goals with your strategic planning team and suggest changes to action plans if needed. You may want to try a new approach or allocate more resources to your goals.</a:t>
            </a:r>
            <a:endParaRPr lang="en-NP" sz="3300" dirty="0">
              <a:solidFill>
                <a:schemeClr val="bg1"/>
              </a:solidFill>
              <a:latin typeface="Arial" panose="020B0604020202020204" pitchFamily="34" charset="0"/>
              <a:cs typeface="Arial" panose="020B0604020202020204" pitchFamily="34" charset="0"/>
            </a:endParaRPr>
          </a:p>
          <a:p>
            <a:pPr algn="l">
              <a:lnSpc>
                <a:spcPct val="120000"/>
              </a:lnSpc>
              <a:spcBef>
                <a:spcPts val="0"/>
              </a:spcBef>
            </a:pPr>
            <a:endParaRPr lang="en-US" sz="3300" dirty="0">
              <a:solidFill>
                <a:schemeClr val="bg1"/>
              </a:solidFill>
              <a:latin typeface="Arial" panose="020B0604020202020204" pitchFamily="34" charset="0"/>
              <a:cs typeface="Arial" panose="020B0604020202020204" pitchFamily="34" charset="0"/>
            </a:endParaRPr>
          </a:p>
          <a:p>
            <a:pPr algn="l">
              <a:lnSpc>
                <a:spcPct val="120000"/>
              </a:lnSpc>
              <a:spcBef>
                <a:spcPts val="0"/>
              </a:spcBef>
            </a:pPr>
            <a:r>
              <a:rPr lang="en-US" sz="3300" dirty="0">
                <a:solidFill>
                  <a:schemeClr val="bg1"/>
                </a:solidFill>
                <a:latin typeface="Arial" panose="020B0604020202020204" pitchFamily="34" charset="0"/>
                <a:cs typeface="Arial" panose="020B0604020202020204" pitchFamily="34" charset="0"/>
              </a:rPr>
              <a:t>Consider the following when monitoring progress:</a:t>
            </a:r>
            <a:endParaRPr lang="en-NP" sz="3300" dirty="0">
              <a:solidFill>
                <a:schemeClr val="bg1"/>
              </a:solidFill>
              <a:latin typeface="Arial" panose="020B0604020202020204" pitchFamily="34" charset="0"/>
              <a:cs typeface="Arial" panose="020B0604020202020204" pitchFamily="34" charset="0"/>
            </a:endParaRPr>
          </a:p>
          <a:p>
            <a:pPr marL="914389" lvl="1" indent="-457200" algn="l">
              <a:lnSpc>
                <a:spcPct val="120000"/>
              </a:lnSpc>
              <a:spcBef>
                <a:spcPts val="0"/>
              </a:spcBef>
              <a:buFont typeface="Arial" panose="020B0604020202020204" pitchFamily="34" charset="0"/>
              <a:buChar char="•"/>
            </a:pPr>
            <a:r>
              <a:rPr lang="en-US" sz="3300" dirty="0">
                <a:solidFill>
                  <a:schemeClr val="bg1"/>
                </a:solidFill>
                <a:latin typeface="Arial" panose="020B0604020202020204" pitchFamily="34" charset="0"/>
                <a:cs typeface="Arial" panose="020B0604020202020204" pitchFamily="34" charset="0"/>
              </a:rPr>
              <a:t>How often should we measure progress toward our goals?</a:t>
            </a:r>
            <a:endParaRPr lang="en-NP" sz="3300" dirty="0">
              <a:solidFill>
                <a:schemeClr val="bg1"/>
              </a:solidFill>
              <a:latin typeface="Arial" panose="020B0604020202020204" pitchFamily="34" charset="0"/>
              <a:cs typeface="Arial" panose="020B0604020202020204" pitchFamily="34" charset="0"/>
            </a:endParaRPr>
          </a:p>
          <a:p>
            <a:pPr marL="914389" lvl="1" indent="-457200" algn="l">
              <a:lnSpc>
                <a:spcPct val="120000"/>
              </a:lnSpc>
              <a:spcBef>
                <a:spcPts val="0"/>
              </a:spcBef>
              <a:buFont typeface="Arial" panose="020B0604020202020204" pitchFamily="34" charset="0"/>
              <a:buChar char="•"/>
            </a:pPr>
            <a:r>
              <a:rPr lang="en-US" sz="3300" dirty="0">
                <a:solidFill>
                  <a:schemeClr val="bg1"/>
                </a:solidFill>
                <a:latin typeface="Arial" panose="020B0604020202020204" pitchFamily="34" charset="0"/>
                <a:cs typeface="Arial" panose="020B0604020202020204" pitchFamily="34" charset="0"/>
              </a:rPr>
              <a:t>How should we communicate our progress to club members?</a:t>
            </a:r>
            <a:endParaRPr lang="en-NP" sz="3300" dirty="0">
              <a:solidFill>
                <a:schemeClr val="bg1"/>
              </a:solidFill>
              <a:latin typeface="Arial" panose="020B0604020202020204" pitchFamily="34" charset="0"/>
              <a:cs typeface="Arial" panose="020B0604020202020204" pitchFamily="34" charset="0"/>
            </a:endParaRPr>
          </a:p>
          <a:p>
            <a:pPr marL="914389" lvl="1" indent="-457200" algn="l">
              <a:lnSpc>
                <a:spcPct val="120000"/>
              </a:lnSpc>
              <a:spcBef>
                <a:spcPts val="0"/>
              </a:spcBef>
              <a:buFont typeface="Arial" panose="020B0604020202020204" pitchFamily="34" charset="0"/>
              <a:buChar char="•"/>
            </a:pPr>
            <a:r>
              <a:rPr lang="en-US" sz="3300" dirty="0">
                <a:solidFill>
                  <a:schemeClr val="bg1"/>
                </a:solidFill>
                <a:latin typeface="Arial" panose="020B0604020202020204" pitchFamily="34" charset="0"/>
                <a:cs typeface="Arial" panose="020B0604020202020204" pitchFamily="34" charset="0"/>
              </a:rPr>
              <a:t>Who should approve changes to action plans or annual goals?</a:t>
            </a:r>
            <a:endParaRPr lang="en-NP" sz="3300" dirty="0">
              <a:solidFill>
                <a:schemeClr val="bg1"/>
              </a:solidFill>
              <a:latin typeface="Arial" panose="020B0604020202020204" pitchFamily="34" charset="0"/>
              <a:cs typeface="Arial" panose="020B0604020202020204" pitchFamily="34" charset="0"/>
            </a:endParaRPr>
          </a:p>
          <a:p>
            <a:pPr marL="49213" marR="170815" lvl="0" indent="0" algn="l" defTabSz="914377" rtl="0" eaLnBrk="1" fontAlgn="auto" latinLnBrk="0" hangingPunct="1">
              <a:lnSpc>
                <a:spcPct val="102000"/>
              </a:lnSpc>
              <a:spcBef>
                <a:spcPts val="615"/>
              </a:spcBef>
              <a:spcAft>
                <a:spcPts val="0"/>
              </a:spcAft>
              <a:buClr>
                <a:srgbClr val="0D4C94"/>
              </a:buClr>
              <a:buSzPts val="1100"/>
              <a:buFont typeface="Arial" panose="020B0604020202020204" pitchFamily="34" charset="0"/>
              <a:buNone/>
              <a:tabLst>
                <a:tab pos="152400" algn="l"/>
              </a:tabLst>
              <a:defRPr/>
            </a:pPr>
            <a:endPar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77893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548480FE-6D5E-2346-8924-1C69490DC437}"/>
              </a:ext>
            </a:extLst>
          </p:cNvPr>
          <p:cNvSpPr txBox="1">
            <a:spLocks/>
          </p:cNvSpPr>
          <p:nvPr/>
        </p:nvSpPr>
        <p:spPr>
          <a:xfrm>
            <a:off x="1" y="3468027"/>
            <a:ext cx="12191999" cy="1903680"/>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pt-br" sz="4267" b="0" i="0" u="none" strike="noStrike" kern="1200" cap="none" spc="0" normalizeH="0" baseline="0" noProof="0" dirty="0">
                <a:ln>
                  <a:noFill/>
                </a:ln>
                <a:solidFill>
                  <a:srgbClr val="F7A81B"/>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p>
        </p:txBody>
      </p:sp>
      <p:pic>
        <p:nvPicPr>
          <p:cNvPr id="8" name="Picture 7">
            <a:extLst>
              <a:ext uri="{FF2B5EF4-FFF2-40B4-BE49-F238E27FC236}">
                <a16:creationId xmlns:a16="http://schemas.microsoft.com/office/drawing/2014/main" id="{A9980443-CFDF-7A46-B616-5C3561CD46A6}"/>
              </a:ext>
            </a:extLst>
          </p:cNvPr>
          <p:cNvPicPr>
            <a:picLocks noChangeAspect="1"/>
          </p:cNvPicPr>
          <p:nvPr/>
        </p:nvPicPr>
        <p:blipFill>
          <a:blip r:embed="rId3"/>
          <a:stretch>
            <a:fillRect/>
          </a:stretch>
        </p:blipFill>
        <p:spPr>
          <a:xfrm>
            <a:off x="9340736" y="5684872"/>
            <a:ext cx="2724260" cy="1021597"/>
          </a:xfrm>
          <a:prstGeom prst="rect">
            <a:avLst/>
          </a:prstGeom>
        </p:spPr>
      </p:pic>
      <p:sp>
        <p:nvSpPr>
          <p:cNvPr id="5" name="Subtitle 2">
            <a:extLst>
              <a:ext uri="{FF2B5EF4-FFF2-40B4-BE49-F238E27FC236}">
                <a16:creationId xmlns:a16="http://schemas.microsoft.com/office/drawing/2014/main" id="{B15C79FE-A476-6A4B-BF17-F5D7FC44CD90}"/>
              </a:ext>
            </a:extLst>
          </p:cNvPr>
          <p:cNvSpPr txBox="1">
            <a:spLocks/>
          </p:cNvSpPr>
          <p:nvPr/>
        </p:nvSpPr>
        <p:spPr>
          <a:xfrm>
            <a:off x="-40217" y="2030422"/>
            <a:ext cx="12170833" cy="1021597"/>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4267"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p:txBody>
      </p:sp>
      <p:sp>
        <p:nvSpPr>
          <p:cNvPr id="2" name="TextBox 1">
            <a:extLst>
              <a:ext uri="{FF2B5EF4-FFF2-40B4-BE49-F238E27FC236}">
                <a16:creationId xmlns:a16="http://schemas.microsoft.com/office/drawing/2014/main" id="{93E7737B-BFDC-0340-BBF0-7A5DC1AE019D}"/>
              </a:ext>
            </a:extLst>
          </p:cNvPr>
          <p:cNvSpPr txBox="1"/>
          <p:nvPr/>
        </p:nvSpPr>
        <p:spPr>
          <a:xfrm>
            <a:off x="1473200" y="202330"/>
            <a:ext cx="871206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PHASE</a:t>
            </a:r>
            <a:r>
              <a:rPr kumimoji="0" lang="en-US" sz="3600" b="1" i="0" u="none" strike="noStrike" kern="1200" cap="none" spc="-265"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4: </a:t>
            </a:r>
            <a:r>
              <a:rPr kumimoji="0" lang="en-US" sz="3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TRACK PROGRESS: </a:t>
            </a:r>
            <a:endParaRPr kumimoji="0" lang="en-NP" sz="3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3C4DB3F2-538A-9543-8DC8-6BD0D158196A}"/>
              </a:ext>
            </a:extLst>
          </p:cNvPr>
          <p:cNvSpPr txBox="1">
            <a:spLocks/>
          </p:cNvSpPr>
          <p:nvPr/>
        </p:nvSpPr>
        <p:spPr>
          <a:xfrm>
            <a:off x="127004" y="1161826"/>
            <a:ext cx="11691408" cy="4991472"/>
          </a:xfrm>
          <a:prstGeom prst="rect">
            <a:avLst/>
          </a:prstGeom>
        </p:spPr>
        <p:txBody>
          <a:bodyPr vert="horz" lIns="91440" tIns="45720" rIns="91440" bIns="45720" rtlCol="0">
            <a:normAutofit fontScale="85000" lnSpcReduction="10000"/>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0"/>
              </a:spcBef>
            </a:pPr>
            <a:r>
              <a:rPr lang="en-US" sz="3300" b="1" dirty="0">
                <a:solidFill>
                  <a:schemeClr val="bg1"/>
                </a:solidFill>
                <a:latin typeface="Arial" panose="020B0604020202020204" pitchFamily="34" charset="0"/>
                <a:cs typeface="Arial" panose="020B0604020202020204" pitchFamily="34" charset="0"/>
              </a:rPr>
              <a:t>REVIEW AND ADJUST</a:t>
            </a:r>
          </a:p>
          <a:p>
            <a:pPr algn="l">
              <a:lnSpc>
                <a:spcPct val="110000"/>
              </a:lnSpc>
              <a:spcBef>
                <a:spcPts val="0"/>
              </a:spcBef>
            </a:pPr>
            <a:endParaRPr lang="en-NP" sz="3300" dirty="0">
              <a:latin typeface="Arial" panose="020B0604020202020204" pitchFamily="34" charset="0"/>
              <a:cs typeface="Arial" panose="020B0604020202020204" pitchFamily="34" charset="0"/>
            </a:endParaRPr>
          </a:p>
          <a:p>
            <a:pPr algn="l">
              <a:lnSpc>
                <a:spcPct val="110000"/>
              </a:lnSpc>
              <a:spcBef>
                <a:spcPts val="0"/>
              </a:spcBef>
            </a:pPr>
            <a:r>
              <a:rPr lang="en-US" sz="3300" dirty="0">
                <a:solidFill>
                  <a:schemeClr val="bg1"/>
                </a:solidFill>
                <a:latin typeface="Arial" panose="020B0604020202020204" pitchFamily="34" charset="0"/>
                <a:cs typeface="Arial" panose="020B0604020202020204" pitchFamily="34" charset="0"/>
              </a:rPr>
              <a:t>As you review the progress you’ve made, list your goals, including any goals that were not met and the reasons why. Determine what adjustments or actions should be taken to achieve those unmet goals.</a:t>
            </a:r>
            <a:endParaRPr lang="en-NP" sz="3300" dirty="0">
              <a:solidFill>
                <a:schemeClr val="bg1"/>
              </a:solidFill>
              <a:latin typeface="Arial" panose="020B0604020202020204" pitchFamily="34" charset="0"/>
              <a:cs typeface="Arial" panose="020B0604020202020204" pitchFamily="34" charset="0"/>
            </a:endParaRPr>
          </a:p>
          <a:p>
            <a:pPr algn="l">
              <a:lnSpc>
                <a:spcPct val="110000"/>
              </a:lnSpc>
              <a:spcBef>
                <a:spcPts val="0"/>
              </a:spcBef>
            </a:pPr>
            <a:endParaRPr lang="en-US" sz="3300" dirty="0">
              <a:solidFill>
                <a:schemeClr val="bg1"/>
              </a:solidFill>
              <a:latin typeface="Arial" panose="020B0604020202020204" pitchFamily="34" charset="0"/>
              <a:cs typeface="Arial" panose="020B0604020202020204" pitchFamily="34" charset="0"/>
            </a:endParaRPr>
          </a:p>
          <a:p>
            <a:pPr algn="l">
              <a:lnSpc>
                <a:spcPct val="110000"/>
              </a:lnSpc>
              <a:spcBef>
                <a:spcPts val="0"/>
              </a:spcBef>
            </a:pPr>
            <a:r>
              <a:rPr lang="en-US" sz="3300" dirty="0">
                <a:solidFill>
                  <a:schemeClr val="bg1"/>
                </a:solidFill>
                <a:latin typeface="Arial" panose="020B0604020202020204" pitchFamily="34" charset="0"/>
                <a:cs typeface="Arial" panose="020B0604020202020204" pitchFamily="34" charset="0"/>
              </a:rPr>
              <a:t>Consider the following when identifying and listing your missed targets:</a:t>
            </a:r>
            <a:endParaRPr lang="en-NP" sz="3300" dirty="0">
              <a:solidFill>
                <a:schemeClr val="bg1"/>
              </a:solidFill>
              <a:latin typeface="Arial" panose="020B0604020202020204" pitchFamily="34" charset="0"/>
              <a:cs typeface="Arial" panose="020B0604020202020204" pitchFamily="34" charset="0"/>
            </a:endParaRPr>
          </a:p>
          <a:p>
            <a:pPr lvl="1" algn="l">
              <a:lnSpc>
                <a:spcPct val="110000"/>
              </a:lnSpc>
              <a:spcBef>
                <a:spcPts val="0"/>
              </a:spcBef>
            </a:pPr>
            <a:r>
              <a:rPr lang="en-US" sz="3300" dirty="0">
                <a:solidFill>
                  <a:schemeClr val="bg1"/>
                </a:solidFill>
                <a:latin typeface="Arial" panose="020B0604020202020204" pitchFamily="34" charset="0"/>
                <a:cs typeface="Arial" panose="020B0604020202020204" pitchFamily="34" charset="0"/>
              </a:rPr>
              <a:t>What goals were met?</a:t>
            </a:r>
            <a:endParaRPr lang="en-NP" sz="3300" dirty="0">
              <a:solidFill>
                <a:schemeClr val="bg1"/>
              </a:solidFill>
              <a:latin typeface="Arial" panose="020B0604020202020204" pitchFamily="34" charset="0"/>
              <a:cs typeface="Arial" panose="020B0604020202020204" pitchFamily="34" charset="0"/>
            </a:endParaRPr>
          </a:p>
          <a:p>
            <a:pPr lvl="1" algn="l">
              <a:lnSpc>
                <a:spcPct val="110000"/>
              </a:lnSpc>
              <a:spcBef>
                <a:spcPts val="0"/>
              </a:spcBef>
            </a:pPr>
            <a:r>
              <a:rPr lang="en-US" sz="3300" dirty="0">
                <a:solidFill>
                  <a:schemeClr val="bg1"/>
                </a:solidFill>
                <a:latin typeface="Arial" panose="020B0604020202020204" pitchFamily="34" charset="0"/>
                <a:cs typeface="Arial" panose="020B0604020202020204" pitchFamily="34" charset="0"/>
              </a:rPr>
              <a:t>What goals were not met?</a:t>
            </a:r>
            <a:endParaRPr lang="en-NP" sz="3300" dirty="0">
              <a:solidFill>
                <a:schemeClr val="bg1"/>
              </a:solidFill>
              <a:latin typeface="Arial" panose="020B0604020202020204" pitchFamily="34" charset="0"/>
              <a:cs typeface="Arial" panose="020B0604020202020204" pitchFamily="34" charset="0"/>
            </a:endParaRPr>
          </a:p>
          <a:p>
            <a:pPr lvl="1" algn="l">
              <a:lnSpc>
                <a:spcPct val="110000"/>
              </a:lnSpc>
              <a:spcBef>
                <a:spcPts val="0"/>
              </a:spcBef>
            </a:pPr>
            <a:r>
              <a:rPr lang="en-US" sz="3300" dirty="0">
                <a:solidFill>
                  <a:schemeClr val="bg1"/>
                </a:solidFill>
                <a:latin typeface="Arial" panose="020B0604020202020204" pitchFamily="34" charset="0"/>
                <a:cs typeface="Arial" panose="020B0604020202020204" pitchFamily="34" charset="0"/>
              </a:rPr>
              <a:t>What are the top reasons we fell short of those goals?</a:t>
            </a:r>
            <a:endParaRPr lang="en-NP" sz="3300" dirty="0">
              <a:solidFill>
                <a:schemeClr val="bg1"/>
              </a:solidFill>
              <a:latin typeface="Arial" panose="020B0604020202020204" pitchFamily="34" charset="0"/>
              <a:cs typeface="Arial" panose="020B0604020202020204" pitchFamily="34" charset="0"/>
            </a:endParaRPr>
          </a:p>
          <a:p>
            <a:pPr lvl="1" algn="l">
              <a:lnSpc>
                <a:spcPct val="110000"/>
              </a:lnSpc>
              <a:spcBef>
                <a:spcPts val="0"/>
              </a:spcBef>
            </a:pPr>
            <a:r>
              <a:rPr lang="en-US" sz="3300" dirty="0">
                <a:solidFill>
                  <a:schemeClr val="bg1"/>
                </a:solidFill>
                <a:latin typeface="Arial" panose="020B0604020202020204" pitchFamily="34" charset="0"/>
                <a:cs typeface="Arial" panose="020B0604020202020204" pitchFamily="34" charset="0"/>
              </a:rPr>
              <a:t>What adjustments need to be made to help us achieve those goals?</a:t>
            </a:r>
            <a:endParaRPr lang="en-NP" sz="3300" dirty="0">
              <a:solidFill>
                <a:schemeClr val="bg1"/>
              </a:solidFill>
              <a:latin typeface="Arial" panose="020B0604020202020204" pitchFamily="34" charset="0"/>
              <a:cs typeface="Arial" panose="020B0604020202020204" pitchFamily="34" charset="0"/>
            </a:endParaRPr>
          </a:p>
          <a:p>
            <a:pPr marL="49213" marR="170815" lvl="0" indent="0" algn="l" defTabSz="914377" rtl="0" eaLnBrk="1" fontAlgn="auto" latinLnBrk="0" hangingPunct="1">
              <a:lnSpc>
                <a:spcPct val="102000"/>
              </a:lnSpc>
              <a:spcBef>
                <a:spcPts val="615"/>
              </a:spcBef>
              <a:spcAft>
                <a:spcPts val="0"/>
              </a:spcAft>
              <a:buClr>
                <a:srgbClr val="0D4C94"/>
              </a:buClr>
              <a:buSzPts val="1100"/>
              <a:buFont typeface="Arial" panose="020B0604020202020204" pitchFamily="34" charset="0"/>
              <a:buNone/>
              <a:tabLst>
                <a:tab pos="152400" algn="l"/>
              </a:tabLst>
              <a:defRPr/>
            </a:pPr>
            <a:endPar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950818"/>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548480FE-6D5E-2346-8924-1C69490DC437}"/>
              </a:ext>
            </a:extLst>
          </p:cNvPr>
          <p:cNvSpPr txBox="1">
            <a:spLocks/>
          </p:cNvSpPr>
          <p:nvPr/>
        </p:nvSpPr>
        <p:spPr>
          <a:xfrm>
            <a:off x="1" y="3468027"/>
            <a:ext cx="12191999" cy="1903680"/>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pt-br" sz="4267" b="0" i="0" u="none" strike="noStrike" kern="1200" cap="none" spc="0" normalizeH="0" baseline="0" noProof="0" dirty="0">
                <a:ln>
                  <a:noFill/>
                </a:ln>
                <a:solidFill>
                  <a:srgbClr val="F7A81B"/>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p>
        </p:txBody>
      </p:sp>
      <p:pic>
        <p:nvPicPr>
          <p:cNvPr id="8" name="Picture 7">
            <a:extLst>
              <a:ext uri="{FF2B5EF4-FFF2-40B4-BE49-F238E27FC236}">
                <a16:creationId xmlns:a16="http://schemas.microsoft.com/office/drawing/2014/main" id="{A9980443-CFDF-7A46-B616-5C3561CD46A6}"/>
              </a:ext>
            </a:extLst>
          </p:cNvPr>
          <p:cNvPicPr>
            <a:picLocks noChangeAspect="1"/>
          </p:cNvPicPr>
          <p:nvPr/>
        </p:nvPicPr>
        <p:blipFill>
          <a:blip r:embed="rId3"/>
          <a:stretch>
            <a:fillRect/>
          </a:stretch>
        </p:blipFill>
        <p:spPr>
          <a:xfrm>
            <a:off x="9340736" y="5684872"/>
            <a:ext cx="2724260" cy="1021597"/>
          </a:xfrm>
          <a:prstGeom prst="rect">
            <a:avLst/>
          </a:prstGeom>
        </p:spPr>
      </p:pic>
      <p:sp>
        <p:nvSpPr>
          <p:cNvPr id="5" name="Subtitle 2">
            <a:extLst>
              <a:ext uri="{FF2B5EF4-FFF2-40B4-BE49-F238E27FC236}">
                <a16:creationId xmlns:a16="http://schemas.microsoft.com/office/drawing/2014/main" id="{B15C79FE-A476-6A4B-BF17-F5D7FC44CD90}"/>
              </a:ext>
            </a:extLst>
          </p:cNvPr>
          <p:cNvSpPr txBox="1">
            <a:spLocks/>
          </p:cNvSpPr>
          <p:nvPr/>
        </p:nvSpPr>
        <p:spPr>
          <a:xfrm>
            <a:off x="-40217" y="2030422"/>
            <a:ext cx="12170833" cy="1021597"/>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4267"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p:txBody>
      </p:sp>
      <p:sp>
        <p:nvSpPr>
          <p:cNvPr id="2" name="TextBox 1">
            <a:extLst>
              <a:ext uri="{FF2B5EF4-FFF2-40B4-BE49-F238E27FC236}">
                <a16:creationId xmlns:a16="http://schemas.microsoft.com/office/drawing/2014/main" id="{93E7737B-BFDC-0340-BBF0-7A5DC1AE019D}"/>
              </a:ext>
            </a:extLst>
          </p:cNvPr>
          <p:cNvSpPr txBox="1"/>
          <p:nvPr/>
        </p:nvSpPr>
        <p:spPr>
          <a:xfrm>
            <a:off x="1473200" y="202330"/>
            <a:ext cx="871206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PHASE</a:t>
            </a:r>
            <a:r>
              <a:rPr kumimoji="0" lang="en-US" sz="3600" b="1" i="0" u="none" strike="noStrike" kern="1200" cap="none" spc="-265"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4: </a:t>
            </a:r>
            <a:r>
              <a:rPr kumimoji="0" lang="en-US" sz="3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TRACK PROGRESS: </a:t>
            </a:r>
            <a:endParaRPr kumimoji="0" lang="en-NP" sz="36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3C4DB3F2-538A-9543-8DC8-6BD0D158196A}"/>
              </a:ext>
            </a:extLst>
          </p:cNvPr>
          <p:cNvSpPr txBox="1">
            <a:spLocks/>
          </p:cNvSpPr>
          <p:nvPr/>
        </p:nvSpPr>
        <p:spPr>
          <a:xfrm>
            <a:off x="199495" y="1234137"/>
            <a:ext cx="11691408" cy="4991472"/>
          </a:xfrm>
          <a:prstGeom prst="rect">
            <a:avLst/>
          </a:prstGeom>
        </p:spPr>
        <p:txBody>
          <a:bodyPr vert="horz" lIns="91440" tIns="45720" rIns="91440" bIns="45720" rtlCol="0">
            <a:normAutofit/>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defRPr/>
            </a:pPr>
            <a:r>
              <a:rPr lang="en-US" sz="3000" b="1" dirty="0">
                <a:solidFill>
                  <a:srgbClr val="FFFFFF"/>
                </a:solidFill>
                <a:latin typeface="Arial" panose="020B0604020202020204" pitchFamily="34" charset="0"/>
                <a:cs typeface="Arial" panose="020B0604020202020204" pitchFamily="34" charset="0"/>
              </a:rPr>
              <a:t>STRATEGIC PRIORITY 1: Support &amp; Strengthen Club</a:t>
            </a: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NP"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49213" marR="170815" lvl="0" indent="0" algn="l" defTabSz="914377" rtl="0" eaLnBrk="1" fontAlgn="auto" latinLnBrk="0" hangingPunct="1">
              <a:lnSpc>
                <a:spcPct val="102000"/>
              </a:lnSpc>
              <a:spcBef>
                <a:spcPts val="615"/>
              </a:spcBef>
              <a:spcAft>
                <a:spcPts val="0"/>
              </a:spcAft>
              <a:buClr>
                <a:srgbClr val="0D4C94"/>
              </a:buClr>
              <a:buSzPts val="1100"/>
              <a:buFont typeface="Arial" panose="020B0604020202020204" pitchFamily="34" charset="0"/>
              <a:buNone/>
              <a:tabLst>
                <a:tab pos="152400" algn="l"/>
              </a:tabLst>
              <a:defRPr/>
            </a:pPr>
            <a:endPar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BDCEA315-2392-7F40-B7B7-BA37FB548997}"/>
              </a:ext>
            </a:extLst>
          </p:cNvPr>
          <p:cNvGraphicFramePr>
            <a:graphicFrameLocks noGrp="1"/>
          </p:cNvGraphicFramePr>
          <p:nvPr>
            <p:extLst>
              <p:ext uri="{D42A27DB-BD31-4B8C-83A1-F6EECF244321}">
                <p14:modId xmlns:p14="http://schemas.microsoft.com/office/powerpoint/2010/main" val="1850243837"/>
              </p:ext>
            </p:extLst>
          </p:nvPr>
        </p:nvGraphicFramePr>
        <p:xfrm>
          <a:off x="301097" y="2235200"/>
          <a:ext cx="11589805" cy="3078480"/>
        </p:xfrm>
        <a:graphic>
          <a:graphicData uri="http://schemas.openxmlformats.org/drawingml/2006/table">
            <a:tbl>
              <a:tblPr firstRow="1" firstCol="1" lastRow="1" lastCol="1" bandRow="1" bandCol="1">
                <a:tableStyleId>{5C22544A-7EE6-4342-B048-85BDC9FD1C3A}</a:tableStyleId>
              </a:tblPr>
              <a:tblGrid>
                <a:gridCol w="2994919">
                  <a:extLst>
                    <a:ext uri="{9D8B030D-6E8A-4147-A177-3AD203B41FA5}">
                      <a16:colId xmlns:a16="http://schemas.microsoft.com/office/drawing/2014/main" val="1194829987"/>
                    </a:ext>
                  </a:extLst>
                </a:gridCol>
                <a:gridCol w="1636706">
                  <a:extLst>
                    <a:ext uri="{9D8B030D-6E8A-4147-A177-3AD203B41FA5}">
                      <a16:colId xmlns:a16="http://schemas.microsoft.com/office/drawing/2014/main" val="3157082531"/>
                    </a:ext>
                  </a:extLst>
                </a:gridCol>
                <a:gridCol w="3359863">
                  <a:extLst>
                    <a:ext uri="{9D8B030D-6E8A-4147-A177-3AD203B41FA5}">
                      <a16:colId xmlns:a16="http://schemas.microsoft.com/office/drawing/2014/main" val="1281069099"/>
                    </a:ext>
                  </a:extLst>
                </a:gridCol>
                <a:gridCol w="3598317">
                  <a:extLst>
                    <a:ext uri="{9D8B030D-6E8A-4147-A177-3AD203B41FA5}">
                      <a16:colId xmlns:a16="http://schemas.microsoft.com/office/drawing/2014/main" val="769545003"/>
                    </a:ext>
                  </a:extLst>
                </a:gridCol>
              </a:tblGrid>
              <a:tr h="769620">
                <a:tc>
                  <a:txBody>
                    <a:bodyPr/>
                    <a:lstStyle/>
                    <a:p>
                      <a:pPr marL="225425">
                        <a:spcBef>
                          <a:spcPts val="650"/>
                        </a:spcBef>
                        <a:spcAft>
                          <a:spcPts val="0"/>
                        </a:spcAft>
                      </a:pPr>
                      <a:r>
                        <a:rPr lang="en-US" sz="2400" dirty="0">
                          <a:solidFill>
                            <a:schemeClr val="tx1"/>
                          </a:solidFill>
                          <a:effectLst/>
                        </a:rPr>
                        <a:t>ANNUAL GOALS</a:t>
                      </a:r>
                      <a:endParaRPr lang="en-NP"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marL="229870">
                        <a:spcBef>
                          <a:spcPts val="650"/>
                        </a:spcBef>
                        <a:spcAft>
                          <a:spcPts val="0"/>
                        </a:spcAft>
                      </a:pPr>
                      <a:r>
                        <a:rPr lang="en-US" sz="2400" dirty="0">
                          <a:solidFill>
                            <a:schemeClr val="tx1"/>
                          </a:solidFill>
                          <a:effectLst/>
                        </a:rPr>
                        <a:t>MET OR UNMET</a:t>
                      </a:r>
                      <a:endParaRPr lang="en-NP"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marL="147320">
                        <a:spcBef>
                          <a:spcPts val="650"/>
                        </a:spcBef>
                        <a:spcAft>
                          <a:spcPts val="0"/>
                        </a:spcAft>
                      </a:pPr>
                      <a:r>
                        <a:rPr lang="en-US" sz="2400" dirty="0">
                          <a:solidFill>
                            <a:schemeClr val="tx1"/>
                          </a:solidFill>
                          <a:effectLst/>
                        </a:rPr>
                        <a:t>REASONS FOR UNMET GOALS</a:t>
                      </a:r>
                      <a:endParaRPr lang="en-NP"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marL="151765">
                        <a:spcBef>
                          <a:spcPts val="650"/>
                        </a:spcBef>
                        <a:spcAft>
                          <a:spcPts val="0"/>
                        </a:spcAft>
                      </a:pPr>
                      <a:r>
                        <a:rPr lang="en-US" sz="2400" dirty="0">
                          <a:solidFill>
                            <a:schemeClr val="tx1"/>
                          </a:solidFill>
                          <a:effectLst/>
                        </a:rPr>
                        <a:t>ADJUSTMENTS TO ACTION PLAN</a:t>
                      </a:r>
                      <a:endParaRPr lang="en-NP"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extLst>
                  <a:ext uri="{0D108BD9-81ED-4DB2-BD59-A6C34878D82A}">
                    <a16:rowId xmlns:a16="http://schemas.microsoft.com/office/drawing/2014/main" val="2224718040"/>
                  </a:ext>
                </a:extLst>
              </a:tr>
              <a:tr h="769620">
                <a:tc>
                  <a:txBody>
                    <a:bodyPr/>
                    <a:lstStyle/>
                    <a:p>
                      <a:pPr marL="182563" indent="-182563" algn="ctr">
                        <a:tabLst/>
                      </a:pPr>
                      <a:r>
                        <a:rPr lang="en-US" sz="2400" b="0" dirty="0">
                          <a:solidFill>
                            <a:schemeClr val="tx1"/>
                          </a:solidFill>
                          <a:effectLst/>
                        </a:rPr>
                        <a:t>Retain Current members</a:t>
                      </a:r>
                      <a:endParaRPr lang="en-NP" sz="2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algn="ctr"/>
                      <a:r>
                        <a:rPr lang="en-US" sz="2400" b="0" dirty="0">
                          <a:solidFill>
                            <a:schemeClr val="tx1"/>
                          </a:solidFill>
                          <a:effectLst/>
                        </a:rPr>
                        <a:t> Yes/No</a:t>
                      </a:r>
                      <a:endParaRPr lang="en-NP" sz="2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r>
                        <a:rPr lang="en-US" sz="2400" dirty="0">
                          <a:solidFill>
                            <a:schemeClr val="tx1"/>
                          </a:solidFill>
                          <a:effectLst/>
                        </a:rPr>
                        <a:t> Problems faced in achieving goals</a:t>
                      </a:r>
                      <a:endParaRPr lang="en-NP"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r>
                        <a:rPr lang="en-US" sz="2400" dirty="0">
                          <a:solidFill>
                            <a:schemeClr val="tx1"/>
                          </a:solidFill>
                          <a:effectLst/>
                        </a:rPr>
                        <a:t> </a:t>
                      </a:r>
                      <a:r>
                        <a:rPr lang="en-US" sz="2400" b="0" dirty="0">
                          <a:solidFill>
                            <a:schemeClr val="tx1"/>
                          </a:solidFill>
                          <a:effectLst/>
                        </a:rPr>
                        <a:t>Quarterly/ Semi-Annually</a:t>
                      </a:r>
                      <a:endParaRPr lang="en-NP" sz="2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extLst>
                  <a:ext uri="{0D108BD9-81ED-4DB2-BD59-A6C34878D82A}">
                    <a16:rowId xmlns:a16="http://schemas.microsoft.com/office/drawing/2014/main" val="3601105604"/>
                  </a:ext>
                </a:extLst>
              </a:tr>
              <a:tr h="769620">
                <a:tc>
                  <a:txBody>
                    <a:bodyPr/>
                    <a:lstStyle/>
                    <a:p>
                      <a:pPr algn="ctr"/>
                      <a:r>
                        <a:rPr lang="en-US" sz="2400" b="0" dirty="0">
                          <a:solidFill>
                            <a:schemeClr val="tx1"/>
                          </a:solidFill>
                          <a:effectLst/>
                        </a:rPr>
                        <a:t>Increase current club membership</a:t>
                      </a:r>
                      <a:endParaRPr lang="en-NP" sz="2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algn="ctr"/>
                      <a:r>
                        <a:rPr lang="en-US" sz="2400" b="0" dirty="0">
                          <a:solidFill>
                            <a:schemeClr val="tx1"/>
                          </a:solidFill>
                          <a:effectLst/>
                        </a:rPr>
                        <a:t> Yes/No</a:t>
                      </a:r>
                      <a:endParaRPr lang="en-NP" sz="2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r>
                        <a:rPr lang="en-US" sz="2400" dirty="0">
                          <a:solidFill>
                            <a:schemeClr val="tx1"/>
                          </a:solidFill>
                          <a:effectLst/>
                        </a:rPr>
                        <a:t> Problems faced in achieving goals</a:t>
                      </a:r>
                      <a:endParaRPr lang="en-NP"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r>
                        <a:rPr lang="en-US" sz="2400" dirty="0">
                          <a:solidFill>
                            <a:schemeClr val="tx1"/>
                          </a:solidFill>
                          <a:effectLst/>
                        </a:rPr>
                        <a:t> </a:t>
                      </a:r>
                      <a:r>
                        <a:rPr lang="en-US" sz="2400" b="0" dirty="0">
                          <a:solidFill>
                            <a:schemeClr val="tx1"/>
                          </a:solidFill>
                          <a:effectLst/>
                        </a:rPr>
                        <a:t>Quarterly/ Semi-Annually</a:t>
                      </a:r>
                      <a:endParaRPr lang="en-NP"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extLst>
                  <a:ext uri="{0D108BD9-81ED-4DB2-BD59-A6C34878D82A}">
                    <a16:rowId xmlns:a16="http://schemas.microsoft.com/office/drawing/2014/main" val="3881386875"/>
                  </a:ext>
                </a:extLst>
              </a:tr>
              <a:tr h="769620">
                <a:tc>
                  <a:txBody>
                    <a:bodyPr/>
                    <a:lstStyle/>
                    <a:p>
                      <a:pPr algn="ctr"/>
                      <a:r>
                        <a:rPr lang="en-US" sz="2400" b="0" dirty="0">
                          <a:solidFill>
                            <a:schemeClr val="tx1"/>
                          </a:solidFill>
                          <a:effectLst/>
                        </a:rPr>
                        <a:t>Increase numbers esp., females under 40</a:t>
                      </a:r>
                      <a:endParaRPr lang="en-NP" sz="2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pPr algn="ctr"/>
                      <a:r>
                        <a:rPr lang="en-US" sz="2400" b="0" dirty="0">
                          <a:solidFill>
                            <a:schemeClr val="tx1"/>
                          </a:solidFill>
                          <a:effectLst/>
                        </a:rPr>
                        <a:t> Yes/No</a:t>
                      </a:r>
                      <a:endParaRPr lang="en-NP" sz="2400" b="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r>
                        <a:rPr lang="en-US" sz="1100" dirty="0">
                          <a:solidFill>
                            <a:schemeClr val="tx1"/>
                          </a:solidFill>
                          <a:effectLst/>
                        </a:rPr>
                        <a:t> </a:t>
                      </a:r>
                      <a:r>
                        <a:rPr lang="en-US" sz="2400" b="0" dirty="0">
                          <a:solidFill>
                            <a:schemeClr val="tx1"/>
                          </a:solidFill>
                          <a:effectLst/>
                        </a:rPr>
                        <a:t>Problems faced in achieving goal</a:t>
                      </a:r>
                      <a:r>
                        <a:rPr lang="en-US" sz="1100" dirty="0">
                          <a:solidFill>
                            <a:schemeClr val="tx1"/>
                          </a:solidFill>
                          <a:effectLst/>
                        </a:rPr>
                        <a:t>s</a:t>
                      </a:r>
                      <a:endParaRPr lang="en-NP" sz="1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tc>
                  <a:txBody>
                    <a:bodyPr/>
                    <a:lstStyle/>
                    <a:p>
                      <a:r>
                        <a:rPr lang="en-US" sz="1100" dirty="0">
                          <a:solidFill>
                            <a:schemeClr val="tx1"/>
                          </a:solidFill>
                          <a:effectLst/>
                        </a:rPr>
                        <a:t> </a:t>
                      </a:r>
                      <a:r>
                        <a:rPr lang="en-US" sz="2400" b="0" dirty="0">
                          <a:solidFill>
                            <a:schemeClr val="tx1"/>
                          </a:solidFill>
                          <a:effectLst/>
                        </a:rPr>
                        <a:t>Quarterly/ Semi-Annually</a:t>
                      </a:r>
                      <a:endParaRPr lang="en-NP" sz="2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accent3">
                        <a:lumMod val="20000"/>
                        <a:lumOff val="80000"/>
                      </a:schemeClr>
                    </a:solidFill>
                  </a:tcPr>
                </a:tc>
                <a:extLst>
                  <a:ext uri="{0D108BD9-81ED-4DB2-BD59-A6C34878D82A}">
                    <a16:rowId xmlns:a16="http://schemas.microsoft.com/office/drawing/2014/main" val="1362854885"/>
                  </a:ext>
                </a:extLst>
              </a:tr>
            </a:tbl>
          </a:graphicData>
        </a:graphic>
      </p:graphicFrame>
    </p:spTree>
    <p:extLst>
      <p:ext uri="{BB962C8B-B14F-4D97-AF65-F5344CB8AC3E}">
        <p14:creationId xmlns:p14="http://schemas.microsoft.com/office/powerpoint/2010/main" val="105289578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30233" y="1"/>
            <a:ext cx="7531534" cy="6739466"/>
          </a:xfrm>
          <a:prstGeom prst="rect">
            <a:avLst/>
          </a:prstGeom>
        </p:spPr>
      </p:pic>
    </p:spTree>
    <p:extLst>
      <p:ext uri="{BB962C8B-B14F-4D97-AF65-F5344CB8AC3E}">
        <p14:creationId xmlns:p14="http://schemas.microsoft.com/office/powerpoint/2010/main" val="3205436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E85BE1-EA26-CC4E-AFED-763B79A99D0A}"/>
              </a:ext>
            </a:extLst>
          </p:cNvPr>
          <p:cNvSpPr txBox="1"/>
          <p:nvPr/>
        </p:nvSpPr>
        <p:spPr>
          <a:xfrm>
            <a:off x="1890494" y="0"/>
            <a:ext cx="8229600" cy="646331"/>
          </a:xfrm>
          <a:prstGeom prst="rect">
            <a:avLst/>
          </a:prstGeom>
          <a:noFill/>
        </p:spPr>
        <p:txBody>
          <a:bodyPr wrap="square" rtlCol="0">
            <a:spAutoFit/>
          </a:bodyPr>
          <a:lstStyle/>
          <a:p>
            <a:pPr algn="ctr"/>
            <a:r>
              <a:rPr lang="en-NP" sz="3600" dirty="0">
                <a:solidFill>
                  <a:schemeClr val="bg1"/>
                </a:solidFill>
                <a:latin typeface="Arial" panose="020B0604020202020204" pitchFamily="34" charset="0"/>
                <a:cs typeface="Arial" panose="020B0604020202020204" pitchFamily="34" charset="0"/>
              </a:rPr>
              <a:t>Strategic Priorities</a:t>
            </a:r>
          </a:p>
        </p:txBody>
      </p:sp>
      <p:sp>
        <p:nvSpPr>
          <p:cNvPr id="5" name="TextBox 4">
            <a:extLst>
              <a:ext uri="{FF2B5EF4-FFF2-40B4-BE49-F238E27FC236}">
                <a16:creationId xmlns:a16="http://schemas.microsoft.com/office/drawing/2014/main" id="{FBF633B4-05B1-474E-A342-C7B660701251}"/>
              </a:ext>
            </a:extLst>
          </p:cNvPr>
          <p:cNvSpPr txBox="1"/>
          <p:nvPr/>
        </p:nvSpPr>
        <p:spPr>
          <a:xfrm>
            <a:off x="416689" y="852926"/>
            <a:ext cx="11551533" cy="5909310"/>
          </a:xfrm>
          <a:prstGeom prst="rect">
            <a:avLst/>
          </a:prstGeom>
          <a:noFill/>
        </p:spPr>
        <p:txBody>
          <a:bodyPr wrap="square" rtlCol="0">
            <a:spAutoFit/>
          </a:bodyPr>
          <a:lstStyle/>
          <a:p>
            <a:pPr>
              <a:spcBef>
                <a:spcPts val="600"/>
              </a:spcBef>
              <a:spcAft>
                <a:spcPts val="600"/>
              </a:spcAft>
            </a:pPr>
            <a:r>
              <a:rPr lang="en-US" sz="2800" dirty="0">
                <a:solidFill>
                  <a:schemeClr val="bg1"/>
                </a:solidFill>
                <a:latin typeface="Arial" panose="020B0604020202020204" pitchFamily="34" charset="0"/>
                <a:cs typeface="Arial" panose="020B0604020202020204" pitchFamily="34" charset="0"/>
              </a:rPr>
              <a:t>PRIORITY 1: </a:t>
            </a:r>
            <a:r>
              <a:rPr lang="en-US" sz="2800" dirty="0">
                <a:solidFill>
                  <a:srgbClr val="FF0000"/>
                </a:solidFill>
                <a:latin typeface="Arial" panose="020B0604020202020204" pitchFamily="34" charset="0"/>
                <a:cs typeface="Arial" panose="020B0604020202020204" pitchFamily="34" charset="0"/>
              </a:rPr>
              <a:t>Increase Our Impact</a:t>
            </a:r>
          </a:p>
          <a:p>
            <a:pPr>
              <a:spcBef>
                <a:spcPts val="600"/>
              </a:spcBef>
              <a:spcAft>
                <a:spcPts val="600"/>
              </a:spcAft>
            </a:pPr>
            <a:r>
              <a:rPr lang="en-US" sz="2800" dirty="0">
                <a:solidFill>
                  <a:schemeClr val="bg1"/>
                </a:solidFill>
                <a:latin typeface="Arial" panose="020B0604020202020204" pitchFamily="34" charset="0"/>
                <a:cs typeface="Arial" panose="020B0604020202020204" pitchFamily="34" charset="0"/>
              </a:rPr>
              <a:t>As People of Action we make decisions grounded in evidence.</a:t>
            </a:r>
          </a:p>
          <a:p>
            <a:pPr>
              <a:spcBef>
                <a:spcPts val="600"/>
              </a:spcBef>
              <a:spcAft>
                <a:spcPts val="600"/>
              </a:spcAft>
            </a:pPr>
            <a:r>
              <a:rPr lang="en-US" sz="2800" dirty="0">
                <a:solidFill>
                  <a:schemeClr val="bg1"/>
                </a:solidFill>
                <a:latin typeface="Arial" panose="020B0604020202020204" pitchFamily="34" charset="0"/>
                <a:cs typeface="Arial" panose="020B0604020202020204" pitchFamily="34" charset="0"/>
              </a:rPr>
              <a:t>PRIORITY 2: </a:t>
            </a:r>
            <a:r>
              <a:rPr lang="en-US" sz="2800" dirty="0">
                <a:solidFill>
                  <a:srgbClr val="FF0000"/>
                </a:solidFill>
                <a:latin typeface="Arial" panose="020B0604020202020204" pitchFamily="34" charset="0"/>
                <a:cs typeface="Arial" panose="020B0604020202020204" pitchFamily="34" charset="0"/>
              </a:rPr>
              <a:t>Expand Our Reach</a:t>
            </a:r>
          </a:p>
          <a:p>
            <a:pPr>
              <a:spcBef>
                <a:spcPts val="600"/>
              </a:spcBef>
              <a:spcAft>
                <a:spcPts val="600"/>
              </a:spcAft>
            </a:pPr>
            <a:r>
              <a:rPr lang="en-US" sz="2800" dirty="0">
                <a:solidFill>
                  <a:schemeClr val="bg1"/>
                </a:solidFill>
                <a:latin typeface="Arial" panose="020B0604020202020204" pitchFamily="34" charset="0"/>
                <a:cs typeface="Arial" panose="020B0604020202020204" pitchFamily="34" charset="0"/>
              </a:rPr>
              <a:t>As People of Action we are inclusive, engaging, compassionate, and ambitious on behalf of the world.</a:t>
            </a:r>
          </a:p>
          <a:p>
            <a:pPr>
              <a:spcBef>
                <a:spcPts val="600"/>
              </a:spcBef>
              <a:spcAft>
                <a:spcPts val="600"/>
              </a:spcAft>
            </a:pPr>
            <a:r>
              <a:rPr lang="en-US" sz="2800" dirty="0">
                <a:solidFill>
                  <a:schemeClr val="bg1"/>
                </a:solidFill>
                <a:latin typeface="Arial" panose="020B0604020202020204" pitchFamily="34" charset="0"/>
                <a:cs typeface="Arial" panose="020B0604020202020204" pitchFamily="34" charset="0"/>
              </a:rPr>
              <a:t>PRIORITY 3: </a:t>
            </a:r>
            <a:r>
              <a:rPr lang="en-US" sz="2800" dirty="0">
                <a:solidFill>
                  <a:srgbClr val="FF0000"/>
                </a:solidFill>
                <a:latin typeface="Arial" panose="020B0604020202020204" pitchFamily="34" charset="0"/>
                <a:cs typeface="Arial" panose="020B0604020202020204" pitchFamily="34" charset="0"/>
              </a:rPr>
              <a:t>Enhance Participant Engagement</a:t>
            </a:r>
          </a:p>
          <a:p>
            <a:pPr>
              <a:spcBef>
                <a:spcPts val="600"/>
              </a:spcBef>
              <a:spcAft>
                <a:spcPts val="600"/>
              </a:spcAft>
            </a:pPr>
            <a:r>
              <a:rPr lang="en-US" sz="2800" dirty="0">
                <a:solidFill>
                  <a:schemeClr val="bg1"/>
                </a:solidFill>
                <a:latin typeface="Arial" panose="020B0604020202020204" pitchFamily="34" charset="0"/>
                <a:cs typeface="Arial" panose="020B0604020202020204" pitchFamily="34" charset="0"/>
              </a:rPr>
              <a:t>As People of Action we create meaningful relationships across decades and continents.</a:t>
            </a:r>
          </a:p>
          <a:p>
            <a:pPr>
              <a:spcBef>
                <a:spcPts val="600"/>
              </a:spcBef>
              <a:spcAft>
                <a:spcPts val="600"/>
              </a:spcAft>
            </a:pPr>
            <a:r>
              <a:rPr lang="en-US" sz="2800" dirty="0">
                <a:solidFill>
                  <a:schemeClr val="bg1"/>
                </a:solidFill>
                <a:latin typeface="Arial" panose="020B0604020202020204" pitchFamily="34" charset="0"/>
                <a:cs typeface="Arial" panose="020B0604020202020204" pitchFamily="34" charset="0"/>
              </a:rPr>
              <a:t>PRIORITY 4: </a:t>
            </a:r>
            <a:r>
              <a:rPr lang="en-US" sz="2800" dirty="0">
                <a:solidFill>
                  <a:srgbClr val="FF0000"/>
                </a:solidFill>
                <a:latin typeface="Arial" panose="020B0604020202020204" pitchFamily="34" charset="0"/>
                <a:cs typeface="Arial" panose="020B0604020202020204" pitchFamily="34" charset="0"/>
              </a:rPr>
              <a:t>Increase Our Ability to Adapt</a:t>
            </a:r>
          </a:p>
          <a:p>
            <a:pPr>
              <a:spcBef>
                <a:spcPts val="600"/>
              </a:spcBef>
              <a:spcAft>
                <a:spcPts val="600"/>
              </a:spcAft>
            </a:pPr>
            <a:r>
              <a:rPr lang="en-US" sz="2800" dirty="0">
                <a:solidFill>
                  <a:schemeClr val="bg1"/>
                </a:solidFill>
                <a:latin typeface="Arial" panose="020B0604020202020204" pitchFamily="34" charset="0"/>
                <a:cs typeface="Arial" panose="020B0604020202020204" pitchFamily="34" charset="0"/>
              </a:rPr>
              <a:t>As People of Action we seek new perspectives and new ideas that can strengthen Rotary and create lasting change.</a:t>
            </a:r>
          </a:p>
        </p:txBody>
      </p:sp>
      <p:sp>
        <p:nvSpPr>
          <p:cNvPr id="11" name="Slide Number Placeholder 10">
            <a:extLst>
              <a:ext uri="{FF2B5EF4-FFF2-40B4-BE49-F238E27FC236}">
                <a16:creationId xmlns:a16="http://schemas.microsoft.com/office/drawing/2014/main" id="{9181DB98-59C5-7843-A41D-C3856E7C52A4}"/>
              </a:ext>
            </a:extLst>
          </p:cNvPr>
          <p:cNvSpPr>
            <a:spLocks noGrp="1"/>
          </p:cNvSpPr>
          <p:nvPr>
            <p:ph type="sldNum" sz="quarter" idx="12"/>
          </p:nvPr>
        </p:nvSpPr>
        <p:spPr/>
        <p:txBody>
          <a:bodyPr/>
          <a:lstStyle/>
          <a:p>
            <a:fld id="{BB45F4C5-DA39-452D-99FF-EBF3533F5DDD}" type="slidenum">
              <a:rPr lang="en-US" smtClean="0"/>
              <a:t>2</a:t>
            </a:fld>
            <a:endParaRPr lang="en-US"/>
          </a:p>
        </p:txBody>
      </p:sp>
    </p:spTree>
    <p:extLst>
      <p:ext uri="{BB962C8B-B14F-4D97-AF65-F5344CB8AC3E}">
        <p14:creationId xmlns:p14="http://schemas.microsoft.com/office/powerpoint/2010/main" val="2480458441"/>
      </p:ext>
    </p:extLst>
  </p:cSld>
  <p:clrMapOvr>
    <a:overrideClrMapping bg1="lt1" tx1="dk1" bg2="lt2" tx2="dk2" accent1="accent1" accent2="accent2" accent3="accent3" accent4="accent4" accent5="accent5" accent6="accent6" hlink="hlink" folHlink="folHlink"/>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548480FE-6D5E-2346-8924-1C69490DC437}"/>
              </a:ext>
            </a:extLst>
          </p:cNvPr>
          <p:cNvSpPr txBox="1">
            <a:spLocks/>
          </p:cNvSpPr>
          <p:nvPr/>
        </p:nvSpPr>
        <p:spPr>
          <a:xfrm>
            <a:off x="1" y="3468027"/>
            <a:ext cx="12191999" cy="1903680"/>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pt-br" sz="4267" b="0" i="0" u="none" strike="noStrike" kern="1200" cap="none" spc="0" normalizeH="0" baseline="0" noProof="0" dirty="0">
                <a:ln>
                  <a:noFill/>
                </a:ln>
                <a:solidFill>
                  <a:srgbClr val="F7A81B"/>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p>
        </p:txBody>
      </p:sp>
      <p:pic>
        <p:nvPicPr>
          <p:cNvPr id="8" name="Picture 7">
            <a:extLst>
              <a:ext uri="{FF2B5EF4-FFF2-40B4-BE49-F238E27FC236}">
                <a16:creationId xmlns:a16="http://schemas.microsoft.com/office/drawing/2014/main" id="{A9980443-CFDF-7A46-B616-5C3561CD46A6}"/>
              </a:ext>
            </a:extLst>
          </p:cNvPr>
          <p:cNvPicPr>
            <a:picLocks noChangeAspect="1"/>
          </p:cNvPicPr>
          <p:nvPr/>
        </p:nvPicPr>
        <p:blipFill>
          <a:blip r:embed="rId3"/>
          <a:stretch>
            <a:fillRect/>
          </a:stretch>
        </p:blipFill>
        <p:spPr>
          <a:xfrm>
            <a:off x="9154473" y="5600207"/>
            <a:ext cx="2724260" cy="1021597"/>
          </a:xfrm>
          <a:prstGeom prst="rect">
            <a:avLst/>
          </a:prstGeom>
        </p:spPr>
      </p:pic>
      <p:sp>
        <p:nvSpPr>
          <p:cNvPr id="5" name="Subtitle 2">
            <a:extLst>
              <a:ext uri="{FF2B5EF4-FFF2-40B4-BE49-F238E27FC236}">
                <a16:creationId xmlns:a16="http://schemas.microsoft.com/office/drawing/2014/main" id="{B15C79FE-A476-6A4B-BF17-F5D7FC44CD90}"/>
              </a:ext>
            </a:extLst>
          </p:cNvPr>
          <p:cNvSpPr txBox="1">
            <a:spLocks/>
          </p:cNvSpPr>
          <p:nvPr/>
        </p:nvSpPr>
        <p:spPr>
          <a:xfrm>
            <a:off x="-40217" y="2030422"/>
            <a:ext cx="12170833" cy="1021597"/>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4267"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p:txBody>
      </p:sp>
      <p:sp>
        <p:nvSpPr>
          <p:cNvPr id="2" name="TextBox 1">
            <a:extLst>
              <a:ext uri="{FF2B5EF4-FFF2-40B4-BE49-F238E27FC236}">
                <a16:creationId xmlns:a16="http://schemas.microsoft.com/office/drawing/2014/main" id="{93E7737B-BFDC-0340-BBF0-7A5DC1AE019D}"/>
              </a:ext>
            </a:extLst>
          </p:cNvPr>
          <p:cNvSpPr txBox="1"/>
          <p:nvPr/>
        </p:nvSpPr>
        <p:spPr>
          <a:xfrm>
            <a:off x="1773662" y="318611"/>
            <a:ext cx="6972293" cy="646331"/>
          </a:xfrm>
          <a:prstGeom prst="rect">
            <a:avLst/>
          </a:prstGeom>
          <a:noFill/>
        </p:spPr>
        <p:txBody>
          <a:bodyPr wrap="none" rtlCol="0">
            <a:spAutoFit/>
          </a:bodyPr>
          <a:lstStyle/>
          <a:p>
            <a:pPr lvl="0"/>
            <a:r>
              <a:rPr lang="en-US" sz="3600" b="1" dirty="0">
                <a:solidFill>
                  <a:srgbClr val="FFC000"/>
                </a:solidFill>
              </a:rPr>
              <a:t>PHASE 1: </a:t>
            </a:r>
            <a:r>
              <a:rPr lang="en-US" sz="3600" dirty="0">
                <a:solidFill>
                  <a:schemeClr val="bg1"/>
                </a:solidFill>
              </a:rPr>
              <a:t>DETERMINE </a:t>
            </a:r>
            <a:r>
              <a:rPr lang="en-US" sz="3600" spc="-15" dirty="0">
                <a:solidFill>
                  <a:schemeClr val="bg1"/>
                </a:solidFill>
              </a:rPr>
              <a:t>YOUR STATUS </a:t>
            </a:r>
            <a:endParaRPr kumimoji="0" lang="en-NP" sz="36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3C4DB3F2-538A-9543-8DC8-6BD0D158196A}"/>
              </a:ext>
            </a:extLst>
          </p:cNvPr>
          <p:cNvSpPr txBox="1">
            <a:spLocks/>
          </p:cNvSpPr>
          <p:nvPr/>
        </p:nvSpPr>
        <p:spPr>
          <a:xfrm>
            <a:off x="579361" y="1486293"/>
            <a:ext cx="11299372" cy="4427441"/>
          </a:xfrm>
          <a:prstGeom prst="rect">
            <a:avLst/>
          </a:prstGeom>
        </p:spPr>
        <p:txBody>
          <a:bodyPr vert="horz" lIns="91440" tIns="45720" rIns="91440" bIns="45720" rtlCol="0">
            <a:normAutofit/>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0800" marR="158115" algn="l">
              <a:lnSpc>
                <a:spcPct val="101000"/>
              </a:lnSpc>
              <a:spcBef>
                <a:spcPts val="585"/>
              </a:spcBef>
            </a:pPr>
            <a:r>
              <a:rPr lang="en-US" sz="3000" b="1" dirty="0">
                <a:solidFill>
                  <a:schemeClr val="bg1"/>
                </a:solidFill>
                <a:latin typeface="Arial" panose="020B0604020202020204" pitchFamily="34" charset="0"/>
                <a:cs typeface="Arial" panose="020B0604020202020204" pitchFamily="34" charset="0"/>
              </a:rPr>
              <a:t>HOW IS </a:t>
            </a:r>
            <a:r>
              <a:rPr lang="en-US" sz="3000" b="1" spc="-25" dirty="0">
                <a:solidFill>
                  <a:schemeClr val="bg1"/>
                </a:solidFill>
                <a:latin typeface="Arial" panose="020B0604020202020204" pitchFamily="34" charset="0"/>
                <a:cs typeface="Arial" panose="020B0604020202020204" pitchFamily="34" charset="0"/>
              </a:rPr>
              <a:t>OUR </a:t>
            </a:r>
            <a:r>
              <a:rPr lang="en-US" sz="3000" b="1" dirty="0">
                <a:solidFill>
                  <a:schemeClr val="bg1"/>
                </a:solidFill>
                <a:latin typeface="Arial" panose="020B0604020202020204" pitchFamily="34" charset="0"/>
                <a:cs typeface="Arial" panose="020B0604020202020204" pitchFamily="34" charset="0"/>
              </a:rPr>
              <a:t>CLUB DOING NOW?</a:t>
            </a:r>
          </a:p>
          <a:p>
            <a:pPr marL="50800" marR="158115" algn="l">
              <a:lnSpc>
                <a:spcPct val="101000"/>
              </a:lnSpc>
              <a:spcBef>
                <a:spcPts val="585"/>
              </a:spcBef>
            </a:pPr>
            <a:endParaRPr lang="en-US" sz="3000" dirty="0">
              <a:solidFill>
                <a:schemeClr val="bg1"/>
              </a:solidFill>
              <a:latin typeface="Arial" panose="020B0604020202020204" pitchFamily="34" charset="0"/>
              <a:cs typeface="Arial" panose="020B0604020202020204" pitchFamily="34" charset="0"/>
            </a:endParaRPr>
          </a:p>
          <a:p>
            <a:pPr marL="360362" marR="170815" lvl="0" algn="l">
              <a:lnSpc>
                <a:spcPct val="102000"/>
              </a:lnSpc>
              <a:spcBef>
                <a:spcPts val="615"/>
              </a:spcBef>
              <a:spcAft>
                <a:spcPts val="0"/>
              </a:spcAft>
              <a:buClr>
                <a:srgbClr val="0D4C94"/>
              </a:buClr>
              <a:buSzPts val="1100"/>
              <a:tabLst>
                <a:tab pos="152400" algn="l"/>
              </a:tabLst>
            </a:pPr>
            <a:r>
              <a:rPr lang="en-US" sz="3000" dirty="0">
                <a:solidFill>
                  <a:schemeClr val="bg1"/>
                </a:solidFill>
                <a:latin typeface="Arial" panose="020B0604020202020204" pitchFamily="34" charset="0"/>
                <a:cs typeface="Arial" panose="020B0604020202020204" pitchFamily="34" charset="0"/>
              </a:rPr>
              <a:t>Identify strategic issues</a:t>
            </a:r>
            <a:r>
              <a:rPr lang="en-US" sz="3000" spc="-210" dirty="0">
                <a:solidFill>
                  <a:schemeClr val="bg1"/>
                </a:solidFill>
                <a:latin typeface="Arial" panose="020B0604020202020204" pitchFamily="34" charset="0"/>
                <a:cs typeface="Arial" panose="020B0604020202020204" pitchFamily="34" charset="0"/>
              </a:rPr>
              <a:t> </a:t>
            </a:r>
            <a:r>
              <a:rPr lang="en-US" sz="3000" spc="-35" dirty="0">
                <a:solidFill>
                  <a:schemeClr val="bg1"/>
                </a:solidFill>
                <a:latin typeface="Arial" panose="020B0604020202020204" pitchFamily="34" charset="0"/>
                <a:cs typeface="Arial" panose="020B0604020202020204" pitchFamily="34" charset="0"/>
              </a:rPr>
              <a:t>to </a:t>
            </a:r>
            <a:r>
              <a:rPr lang="en-US" sz="3000" dirty="0">
                <a:solidFill>
                  <a:schemeClr val="bg1"/>
                </a:solidFill>
                <a:latin typeface="Arial" panose="020B0604020202020204" pitchFamily="34" charset="0"/>
                <a:cs typeface="Arial" panose="020B0604020202020204" pitchFamily="34" charset="0"/>
              </a:rPr>
              <a:t>address</a:t>
            </a:r>
            <a:endParaRPr lang="en-NP" sz="3000" dirty="0">
              <a:solidFill>
                <a:schemeClr val="bg1"/>
              </a:solidFill>
              <a:latin typeface="Arial" panose="020B0604020202020204" pitchFamily="34" charset="0"/>
              <a:cs typeface="Arial" panose="020B0604020202020204" pitchFamily="34" charset="0"/>
            </a:endParaRPr>
          </a:p>
          <a:p>
            <a:pPr marL="360362" marR="142875" lvl="0" algn="l">
              <a:lnSpc>
                <a:spcPct val="102000"/>
              </a:lnSpc>
              <a:spcBef>
                <a:spcPts val="910"/>
              </a:spcBef>
              <a:spcAft>
                <a:spcPts val="0"/>
              </a:spcAft>
              <a:buClr>
                <a:srgbClr val="0D4C94"/>
              </a:buClr>
              <a:buSzPts val="1100"/>
              <a:tabLst>
                <a:tab pos="152400" algn="l"/>
              </a:tabLst>
            </a:pPr>
            <a:r>
              <a:rPr lang="en-US" sz="3000" dirty="0">
                <a:solidFill>
                  <a:schemeClr val="bg1"/>
                </a:solidFill>
                <a:latin typeface="Arial" panose="020B0604020202020204" pitchFamily="34" charset="0"/>
                <a:cs typeface="Arial" panose="020B0604020202020204" pitchFamily="34" charset="0"/>
              </a:rPr>
              <a:t>Determine</a:t>
            </a:r>
            <a:r>
              <a:rPr lang="en-US" sz="3000" spc="-140" dirty="0">
                <a:solidFill>
                  <a:schemeClr val="bg1"/>
                </a:solidFill>
                <a:latin typeface="Arial" panose="020B0604020202020204" pitchFamily="34" charset="0"/>
                <a:cs typeface="Arial" panose="020B0604020202020204" pitchFamily="34" charset="0"/>
              </a:rPr>
              <a:t> </a:t>
            </a:r>
            <a:r>
              <a:rPr lang="en-US" sz="3000" dirty="0">
                <a:solidFill>
                  <a:schemeClr val="bg1"/>
                </a:solidFill>
                <a:latin typeface="Arial" panose="020B0604020202020204" pitchFamily="34" charset="0"/>
                <a:cs typeface="Arial" panose="020B0604020202020204" pitchFamily="34" charset="0"/>
              </a:rPr>
              <a:t>club’s</a:t>
            </a:r>
            <a:r>
              <a:rPr lang="en-US" sz="3000" spc="-135" dirty="0">
                <a:solidFill>
                  <a:schemeClr val="bg1"/>
                </a:solidFill>
                <a:latin typeface="Arial" panose="020B0604020202020204" pitchFamily="34" charset="0"/>
                <a:cs typeface="Arial" panose="020B0604020202020204" pitchFamily="34" charset="0"/>
              </a:rPr>
              <a:t> </a:t>
            </a:r>
            <a:r>
              <a:rPr lang="en-US" sz="3000" dirty="0">
                <a:solidFill>
                  <a:schemeClr val="bg1"/>
                </a:solidFill>
                <a:latin typeface="Arial" panose="020B0604020202020204" pitchFamily="34" charset="0"/>
                <a:cs typeface="Arial" panose="020B0604020202020204" pitchFamily="34" charset="0"/>
              </a:rPr>
              <a:t>strengths and</a:t>
            </a:r>
            <a:r>
              <a:rPr lang="en-US" sz="3000" spc="-90" dirty="0">
                <a:solidFill>
                  <a:schemeClr val="bg1"/>
                </a:solidFill>
                <a:latin typeface="Arial" panose="020B0604020202020204" pitchFamily="34" charset="0"/>
                <a:cs typeface="Arial" panose="020B0604020202020204" pitchFamily="34" charset="0"/>
              </a:rPr>
              <a:t> </a:t>
            </a:r>
            <a:r>
              <a:rPr lang="en-US" sz="3000" dirty="0">
                <a:solidFill>
                  <a:schemeClr val="bg1"/>
                </a:solidFill>
                <a:latin typeface="Arial" panose="020B0604020202020204" pitchFamily="34" charset="0"/>
                <a:cs typeface="Arial" panose="020B0604020202020204" pitchFamily="34" charset="0"/>
              </a:rPr>
              <a:t>weaknesses</a:t>
            </a:r>
            <a:endParaRPr lang="en-NP" sz="3000" dirty="0">
              <a:solidFill>
                <a:schemeClr val="bg1"/>
              </a:solidFill>
              <a:latin typeface="Arial" panose="020B0604020202020204" pitchFamily="34" charset="0"/>
              <a:cs typeface="Arial" panose="020B0604020202020204" pitchFamily="34" charset="0"/>
            </a:endParaRPr>
          </a:p>
          <a:p>
            <a:pPr marL="360362" marR="93345" lvl="0" algn="l">
              <a:lnSpc>
                <a:spcPct val="102000"/>
              </a:lnSpc>
              <a:spcBef>
                <a:spcPts val="910"/>
              </a:spcBef>
              <a:spcAft>
                <a:spcPts val="0"/>
              </a:spcAft>
              <a:buClr>
                <a:srgbClr val="0D4C94"/>
              </a:buClr>
              <a:buSzPts val="1100"/>
              <a:tabLst>
                <a:tab pos="152400" algn="l"/>
              </a:tabLst>
            </a:pPr>
            <a:r>
              <a:rPr lang="en-US" sz="3000" dirty="0">
                <a:solidFill>
                  <a:schemeClr val="bg1"/>
                </a:solidFill>
                <a:latin typeface="Arial" panose="020B0604020202020204" pitchFamily="34" charset="0"/>
                <a:cs typeface="Arial" panose="020B0604020202020204" pitchFamily="34" charset="0"/>
              </a:rPr>
              <a:t>Assess member </a:t>
            </a:r>
            <a:r>
              <a:rPr lang="en-US" sz="3000" spc="-10" dirty="0">
                <a:solidFill>
                  <a:schemeClr val="bg1"/>
                </a:solidFill>
                <a:latin typeface="Arial" panose="020B0604020202020204" pitchFamily="34" charset="0"/>
                <a:cs typeface="Arial" panose="020B0604020202020204" pitchFamily="34" charset="0"/>
              </a:rPr>
              <a:t>satisfaction </a:t>
            </a:r>
            <a:r>
              <a:rPr lang="en-US" sz="3000" dirty="0">
                <a:solidFill>
                  <a:schemeClr val="bg1"/>
                </a:solidFill>
                <a:latin typeface="Arial" panose="020B0604020202020204" pitchFamily="34" charset="0"/>
                <a:cs typeface="Arial" panose="020B0604020202020204" pitchFamily="34" charset="0"/>
              </a:rPr>
              <a:t>and</a:t>
            </a:r>
            <a:r>
              <a:rPr lang="en-US" sz="3000" spc="-70" dirty="0">
                <a:solidFill>
                  <a:schemeClr val="bg1"/>
                </a:solidFill>
                <a:latin typeface="Arial" panose="020B0604020202020204" pitchFamily="34" charset="0"/>
                <a:cs typeface="Arial" panose="020B0604020202020204" pitchFamily="34" charset="0"/>
              </a:rPr>
              <a:t> </a:t>
            </a:r>
            <a:r>
              <a:rPr lang="en-US" sz="3000" dirty="0">
                <a:solidFill>
                  <a:schemeClr val="bg1"/>
                </a:solidFill>
                <a:latin typeface="Arial" panose="020B0604020202020204" pitchFamily="34" charset="0"/>
                <a:cs typeface="Arial" panose="020B0604020202020204" pitchFamily="34" charset="0"/>
              </a:rPr>
              <a:t>needs</a:t>
            </a:r>
            <a:endParaRPr lang="en-NP" sz="3000" dirty="0">
              <a:solidFill>
                <a:schemeClr val="bg1"/>
              </a:solidFill>
              <a:latin typeface="Arial" panose="020B0604020202020204" pitchFamily="34" charset="0"/>
              <a:cs typeface="Arial" panose="020B0604020202020204" pitchFamily="34" charset="0"/>
            </a:endParaRPr>
          </a:p>
          <a:p>
            <a:pPr marL="360362" marR="36195" lvl="0" algn="l">
              <a:lnSpc>
                <a:spcPct val="102000"/>
              </a:lnSpc>
              <a:spcBef>
                <a:spcPts val="905"/>
              </a:spcBef>
              <a:spcAft>
                <a:spcPts val="0"/>
              </a:spcAft>
              <a:buClr>
                <a:srgbClr val="0D4C94"/>
              </a:buClr>
              <a:buSzPts val="1100"/>
              <a:tabLst>
                <a:tab pos="152400" algn="l"/>
              </a:tabLst>
            </a:pPr>
            <a:r>
              <a:rPr lang="en-US" sz="3000" dirty="0">
                <a:solidFill>
                  <a:schemeClr val="bg1"/>
                </a:solidFill>
                <a:latin typeface="Arial" panose="020B0604020202020204" pitchFamily="34" charset="0"/>
                <a:cs typeface="Arial" panose="020B0604020202020204" pitchFamily="34" charset="0"/>
              </a:rPr>
              <a:t>Identify opportunities and challenges in the</a:t>
            </a:r>
            <a:r>
              <a:rPr lang="en-US" sz="3000" spc="-205" dirty="0">
                <a:solidFill>
                  <a:schemeClr val="bg1"/>
                </a:solidFill>
                <a:latin typeface="Arial" panose="020B0604020202020204" pitchFamily="34" charset="0"/>
                <a:cs typeface="Arial" panose="020B0604020202020204" pitchFamily="34" charset="0"/>
              </a:rPr>
              <a:t> </a:t>
            </a:r>
            <a:r>
              <a:rPr lang="en-US" sz="3000" dirty="0">
                <a:solidFill>
                  <a:schemeClr val="bg1"/>
                </a:solidFill>
                <a:latin typeface="Arial" panose="020B0604020202020204" pitchFamily="34" charset="0"/>
                <a:cs typeface="Arial" panose="020B0604020202020204" pitchFamily="34" charset="0"/>
              </a:rPr>
              <a:t>community</a:t>
            </a:r>
            <a:endParaRPr lang="en-NP" sz="3000" dirty="0">
              <a:solidFill>
                <a:schemeClr val="bg1"/>
              </a:solidFill>
              <a:latin typeface="Arial" panose="020B0604020202020204" pitchFamily="34" charset="0"/>
              <a:ea typeface="Trebuchet MS" panose="020B0703020202090204" pitchFamily="34" charset="0"/>
              <a:cs typeface="Arial" panose="020B0604020202020204" pitchFamily="34" charset="0"/>
            </a:endParaRP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80078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548480FE-6D5E-2346-8924-1C69490DC437}"/>
              </a:ext>
            </a:extLst>
          </p:cNvPr>
          <p:cNvSpPr txBox="1">
            <a:spLocks/>
          </p:cNvSpPr>
          <p:nvPr/>
        </p:nvSpPr>
        <p:spPr>
          <a:xfrm>
            <a:off x="1" y="3468027"/>
            <a:ext cx="12191999" cy="1903680"/>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pt-br" sz="4267" b="0" i="0" u="none" strike="noStrike" kern="1200" cap="none" spc="0" normalizeH="0" baseline="0" noProof="0" dirty="0">
                <a:ln>
                  <a:noFill/>
                </a:ln>
                <a:solidFill>
                  <a:srgbClr val="F7A81B"/>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p>
        </p:txBody>
      </p:sp>
      <p:pic>
        <p:nvPicPr>
          <p:cNvPr id="8" name="Picture 7">
            <a:extLst>
              <a:ext uri="{FF2B5EF4-FFF2-40B4-BE49-F238E27FC236}">
                <a16:creationId xmlns:a16="http://schemas.microsoft.com/office/drawing/2014/main" id="{A9980443-CFDF-7A46-B616-5C3561CD46A6}"/>
              </a:ext>
            </a:extLst>
          </p:cNvPr>
          <p:cNvPicPr>
            <a:picLocks noChangeAspect="1"/>
          </p:cNvPicPr>
          <p:nvPr/>
        </p:nvPicPr>
        <p:blipFill>
          <a:blip r:embed="rId3"/>
          <a:stretch>
            <a:fillRect/>
          </a:stretch>
        </p:blipFill>
        <p:spPr>
          <a:xfrm>
            <a:off x="9154473" y="5600207"/>
            <a:ext cx="2724260" cy="1021597"/>
          </a:xfrm>
          <a:prstGeom prst="rect">
            <a:avLst/>
          </a:prstGeom>
        </p:spPr>
      </p:pic>
      <p:sp>
        <p:nvSpPr>
          <p:cNvPr id="5" name="Subtitle 2">
            <a:extLst>
              <a:ext uri="{FF2B5EF4-FFF2-40B4-BE49-F238E27FC236}">
                <a16:creationId xmlns:a16="http://schemas.microsoft.com/office/drawing/2014/main" id="{B15C79FE-A476-6A4B-BF17-F5D7FC44CD90}"/>
              </a:ext>
            </a:extLst>
          </p:cNvPr>
          <p:cNvSpPr txBox="1">
            <a:spLocks/>
          </p:cNvSpPr>
          <p:nvPr/>
        </p:nvSpPr>
        <p:spPr>
          <a:xfrm>
            <a:off x="-40217" y="2030422"/>
            <a:ext cx="12170833" cy="1021597"/>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4267"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p:txBody>
      </p:sp>
      <p:sp>
        <p:nvSpPr>
          <p:cNvPr id="2" name="TextBox 1">
            <a:extLst>
              <a:ext uri="{FF2B5EF4-FFF2-40B4-BE49-F238E27FC236}">
                <a16:creationId xmlns:a16="http://schemas.microsoft.com/office/drawing/2014/main" id="{93E7737B-BFDC-0340-BBF0-7A5DC1AE019D}"/>
              </a:ext>
            </a:extLst>
          </p:cNvPr>
          <p:cNvSpPr txBox="1"/>
          <p:nvPr/>
        </p:nvSpPr>
        <p:spPr>
          <a:xfrm>
            <a:off x="1579043" y="286635"/>
            <a:ext cx="9670211" cy="646331"/>
          </a:xfrm>
          <a:prstGeom prst="rect">
            <a:avLst/>
          </a:prstGeom>
          <a:noFill/>
        </p:spPr>
        <p:txBody>
          <a:bodyPr wrap="none" rtlCol="0">
            <a:spAutoFit/>
          </a:bodyPr>
          <a:lstStyle/>
          <a:p>
            <a:pPr lvl="0"/>
            <a:r>
              <a:rPr kumimoji="0" lang="en-US" sz="3600" b="1" i="0" u="none" strike="noStrike" kern="1200" cap="none" spc="0" normalizeH="0" baseline="0" noProof="0" dirty="0">
                <a:ln>
                  <a:noFill/>
                </a:ln>
                <a:solidFill>
                  <a:srgbClr val="FFC000"/>
                </a:solidFill>
                <a:effectLst/>
                <a:uLnTx/>
                <a:uFillTx/>
                <a:latin typeface="Calibri" panose="020F0502020204030204"/>
                <a:ea typeface="+mn-ea"/>
                <a:cs typeface="+mn-cs"/>
              </a:rPr>
              <a:t>PHASE 1: </a:t>
            </a:r>
            <a:r>
              <a:rPr lang="en-US" sz="3600" dirty="0">
                <a:solidFill>
                  <a:srgbClr val="FFFFFF"/>
                </a:solidFill>
              </a:rPr>
              <a:t>IDENTIFY STRATEGIC ISSUES</a:t>
            </a:r>
            <a:r>
              <a:rPr lang="en-US" sz="3600" spc="-210" dirty="0">
                <a:solidFill>
                  <a:srgbClr val="FFFFFF"/>
                </a:solidFill>
              </a:rPr>
              <a:t> </a:t>
            </a:r>
            <a:r>
              <a:rPr lang="en-US" sz="3600" spc="-35" dirty="0">
                <a:solidFill>
                  <a:srgbClr val="FFFFFF"/>
                </a:solidFill>
              </a:rPr>
              <a:t>T0 </a:t>
            </a:r>
            <a:r>
              <a:rPr lang="en-US" sz="3600" dirty="0">
                <a:solidFill>
                  <a:srgbClr val="FFFFFF"/>
                </a:solidFill>
              </a:rPr>
              <a:t>ADDRESS </a:t>
            </a:r>
            <a:endParaRPr kumimoji="0" lang="en-NP" sz="3600" b="0" i="0" u="none" strike="noStrike" kern="1200" spc="0" normalizeH="0" noProof="0" dirty="0">
              <a:ln>
                <a:noFill/>
              </a:ln>
              <a:solidFill>
                <a:srgbClr val="FFC000"/>
              </a:solidFill>
              <a:effectLst/>
              <a:uLnTx/>
              <a:uFillTx/>
              <a:latin typeface="Calibri" panose="020F0502020204030204"/>
              <a:ea typeface="+mn-ea"/>
              <a:cs typeface="+mn-cs"/>
            </a:endParaRPr>
          </a:p>
        </p:txBody>
      </p:sp>
      <p:sp>
        <p:nvSpPr>
          <p:cNvPr id="9" name="Content Placeholder 2">
            <a:extLst>
              <a:ext uri="{FF2B5EF4-FFF2-40B4-BE49-F238E27FC236}">
                <a16:creationId xmlns:a16="http://schemas.microsoft.com/office/drawing/2014/main" id="{3C4DB3F2-538A-9543-8DC8-6BD0D158196A}"/>
              </a:ext>
            </a:extLst>
          </p:cNvPr>
          <p:cNvSpPr txBox="1">
            <a:spLocks/>
          </p:cNvSpPr>
          <p:nvPr/>
        </p:nvSpPr>
        <p:spPr>
          <a:xfrm>
            <a:off x="187325" y="1298785"/>
            <a:ext cx="11691408" cy="4427441"/>
          </a:xfrm>
          <a:prstGeom prst="rect">
            <a:avLst/>
          </a:prstGeom>
        </p:spPr>
        <p:txBody>
          <a:bodyPr vert="horz" lIns="91440" tIns="45720" rIns="91440" bIns="45720" rtlCol="0">
            <a:normAutofit fontScale="70000" lnSpcReduction="20000"/>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9213" marR="170815" lvl="0" algn="l" defTabSz="914377" rtl="0" eaLnBrk="1" fontAlgn="auto" latinLnBrk="0" hangingPunct="1">
              <a:lnSpc>
                <a:spcPct val="120000"/>
              </a:lnSpc>
              <a:spcBef>
                <a:spcPts val="0"/>
              </a:spcBef>
              <a:buClr>
                <a:srgbClr val="0D4C94"/>
              </a:buClr>
              <a:buSzPts val="1100"/>
              <a:tabLst>
                <a:tab pos="152400" algn="l"/>
              </a:tabLst>
              <a:defRPr/>
            </a:pPr>
            <a:r>
              <a:rPr lang="en-US" sz="4000" b="1" dirty="0">
                <a:solidFill>
                  <a:srgbClr val="FFFFFF"/>
                </a:solidFill>
                <a:latin typeface="Arial" panose="020B0604020202020204" pitchFamily="34" charset="0"/>
                <a:cs typeface="Arial" panose="020B0604020202020204" pitchFamily="34" charset="0"/>
              </a:rPr>
              <a:t>SOME</a:t>
            </a:r>
            <a:r>
              <a:rPr kumimoji="0" lang="en-US"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POTENTIAL QUESTIONS TO ASK MEMBERS:</a:t>
            </a:r>
          </a:p>
          <a:p>
            <a:pPr marL="539750" marR="438168" indent="-214313" algn="l">
              <a:lnSpc>
                <a:spcPct val="120000"/>
              </a:lnSpc>
              <a:spcBef>
                <a:spcPts val="0"/>
              </a:spcBef>
              <a:buChar char="•"/>
              <a:tabLst>
                <a:tab pos="227013" algn="l"/>
                <a:tab pos="228600" algn="l"/>
              </a:tabLst>
            </a:pPr>
            <a:endParaRPr lang="en-US" sz="4000" dirty="0">
              <a:solidFill>
                <a:schemeClr val="bg1"/>
              </a:solidFill>
              <a:latin typeface="Arial" panose="020B0604020202020204" pitchFamily="34" charset="0"/>
              <a:cs typeface="Arial" panose="020B0604020202020204" pitchFamily="34" charset="0"/>
            </a:endParaRPr>
          </a:p>
          <a:p>
            <a:pPr marL="539750" marR="438168" indent="-214313" algn="l">
              <a:lnSpc>
                <a:spcPct val="120000"/>
              </a:lnSpc>
              <a:spcBef>
                <a:spcPts val="0"/>
              </a:spcBef>
              <a:buChar char="•"/>
              <a:tabLst>
                <a:tab pos="227013" algn="l"/>
                <a:tab pos="228600" algn="l"/>
              </a:tabLst>
            </a:pPr>
            <a:r>
              <a:rPr lang="en-US" sz="4000" dirty="0">
                <a:solidFill>
                  <a:schemeClr val="bg1"/>
                </a:solidFill>
                <a:latin typeface="Arial" panose="020B0604020202020204" pitchFamily="34" charset="0"/>
                <a:cs typeface="Arial" panose="020B0604020202020204" pitchFamily="34" charset="0"/>
              </a:rPr>
              <a:t>What</a:t>
            </a:r>
            <a:r>
              <a:rPr lang="en-US" sz="4000" spc="-25" dirty="0">
                <a:solidFill>
                  <a:schemeClr val="bg1"/>
                </a:solidFill>
                <a:latin typeface="Arial" panose="020B0604020202020204" pitchFamily="34" charset="0"/>
                <a:cs typeface="Arial" panose="020B0604020202020204" pitchFamily="34" charset="0"/>
              </a:rPr>
              <a:t> </a:t>
            </a:r>
            <a:r>
              <a:rPr lang="en-US" sz="4000" spc="10" dirty="0">
                <a:solidFill>
                  <a:schemeClr val="bg1"/>
                </a:solidFill>
                <a:latin typeface="Arial" panose="020B0604020202020204" pitchFamily="34" charset="0"/>
                <a:cs typeface="Arial" panose="020B0604020202020204" pitchFamily="34" charset="0"/>
              </a:rPr>
              <a:t>do</a:t>
            </a:r>
            <a:r>
              <a:rPr lang="en-US" sz="4000" spc="-25" dirty="0">
                <a:solidFill>
                  <a:schemeClr val="bg1"/>
                </a:solidFill>
                <a:latin typeface="Arial" panose="020B0604020202020204" pitchFamily="34" charset="0"/>
                <a:cs typeface="Arial" panose="020B0604020202020204" pitchFamily="34" charset="0"/>
              </a:rPr>
              <a:t> </a:t>
            </a:r>
            <a:r>
              <a:rPr lang="en-US" sz="4000" spc="-30" dirty="0">
                <a:solidFill>
                  <a:schemeClr val="bg1"/>
                </a:solidFill>
                <a:latin typeface="Arial" panose="020B0604020202020204" pitchFamily="34" charset="0"/>
                <a:cs typeface="Arial" panose="020B0604020202020204" pitchFamily="34" charset="0"/>
              </a:rPr>
              <a:t>members</a:t>
            </a:r>
            <a:r>
              <a:rPr lang="en-US" sz="4000" spc="-25" dirty="0">
                <a:solidFill>
                  <a:schemeClr val="bg1"/>
                </a:solidFill>
                <a:latin typeface="Arial" panose="020B0604020202020204" pitchFamily="34" charset="0"/>
                <a:cs typeface="Arial" panose="020B0604020202020204" pitchFamily="34" charset="0"/>
              </a:rPr>
              <a:t> </a:t>
            </a:r>
            <a:r>
              <a:rPr lang="en-US" sz="4000" spc="-15" dirty="0">
                <a:solidFill>
                  <a:schemeClr val="bg1"/>
                </a:solidFill>
                <a:latin typeface="Arial" panose="020B0604020202020204" pitchFamily="34" charset="0"/>
                <a:cs typeface="Arial" panose="020B0604020202020204" pitchFamily="34" charset="0"/>
              </a:rPr>
              <a:t>want</a:t>
            </a:r>
            <a:r>
              <a:rPr lang="en-US" sz="4000" spc="-25" dirty="0">
                <a:solidFill>
                  <a:schemeClr val="bg1"/>
                </a:solidFill>
                <a:latin typeface="Arial" panose="020B0604020202020204" pitchFamily="34" charset="0"/>
                <a:cs typeface="Arial" panose="020B0604020202020204" pitchFamily="34" charset="0"/>
              </a:rPr>
              <a:t> </a:t>
            </a:r>
            <a:r>
              <a:rPr lang="en-US" sz="4000" spc="-45" dirty="0">
                <a:solidFill>
                  <a:schemeClr val="bg1"/>
                </a:solidFill>
                <a:latin typeface="Arial" panose="020B0604020202020204" pitchFamily="34" charset="0"/>
                <a:cs typeface="Arial" panose="020B0604020202020204" pitchFamily="34" charset="0"/>
              </a:rPr>
              <a:t>that</a:t>
            </a:r>
            <a:r>
              <a:rPr lang="en-US" sz="4000" spc="-25" dirty="0">
                <a:solidFill>
                  <a:schemeClr val="bg1"/>
                </a:solidFill>
                <a:latin typeface="Arial" panose="020B0604020202020204" pitchFamily="34" charset="0"/>
                <a:cs typeface="Arial" panose="020B0604020202020204" pitchFamily="34" charset="0"/>
              </a:rPr>
              <a:t> </a:t>
            </a:r>
            <a:r>
              <a:rPr lang="en-US" sz="4000" spc="-40" dirty="0">
                <a:solidFill>
                  <a:schemeClr val="bg1"/>
                </a:solidFill>
                <a:latin typeface="Arial" panose="020B0604020202020204" pitchFamily="34" charset="0"/>
                <a:cs typeface="Arial" panose="020B0604020202020204" pitchFamily="34" charset="0"/>
              </a:rPr>
              <a:t>the</a:t>
            </a:r>
            <a:r>
              <a:rPr lang="en-US" sz="4000" spc="-25" dirty="0">
                <a:solidFill>
                  <a:schemeClr val="bg1"/>
                </a:solidFill>
                <a:latin typeface="Arial" panose="020B0604020202020204" pitchFamily="34" charset="0"/>
                <a:cs typeface="Arial" panose="020B0604020202020204" pitchFamily="34" charset="0"/>
              </a:rPr>
              <a:t> </a:t>
            </a:r>
            <a:r>
              <a:rPr lang="en-US" sz="4000" spc="-35" dirty="0">
                <a:solidFill>
                  <a:schemeClr val="bg1"/>
                </a:solidFill>
                <a:latin typeface="Arial" panose="020B0604020202020204" pitchFamily="34" charset="0"/>
                <a:cs typeface="Arial" panose="020B0604020202020204" pitchFamily="34" charset="0"/>
              </a:rPr>
              <a:t>club</a:t>
            </a:r>
            <a:r>
              <a:rPr lang="en-US" sz="4000" spc="-25" dirty="0">
                <a:solidFill>
                  <a:schemeClr val="bg1"/>
                </a:solidFill>
                <a:latin typeface="Arial" panose="020B0604020202020204" pitchFamily="34" charset="0"/>
                <a:cs typeface="Arial" panose="020B0604020202020204" pitchFamily="34" charset="0"/>
              </a:rPr>
              <a:t> </a:t>
            </a:r>
            <a:r>
              <a:rPr lang="en-US" sz="4000" spc="-40" dirty="0">
                <a:solidFill>
                  <a:schemeClr val="bg1"/>
                </a:solidFill>
                <a:latin typeface="Arial" panose="020B0604020202020204" pitchFamily="34" charset="0"/>
                <a:cs typeface="Arial" panose="020B0604020202020204" pitchFamily="34" charset="0"/>
              </a:rPr>
              <a:t>doesn’t</a:t>
            </a:r>
            <a:r>
              <a:rPr lang="en-US" sz="4000" spc="-25" dirty="0">
                <a:solidFill>
                  <a:schemeClr val="bg1"/>
                </a:solidFill>
                <a:latin typeface="Arial" panose="020B0604020202020204" pitchFamily="34" charset="0"/>
                <a:cs typeface="Arial" panose="020B0604020202020204" pitchFamily="34" charset="0"/>
              </a:rPr>
              <a:t> </a:t>
            </a:r>
            <a:r>
              <a:rPr lang="en-US" sz="4000" spc="-55" dirty="0">
                <a:solidFill>
                  <a:schemeClr val="bg1"/>
                </a:solidFill>
                <a:latin typeface="Arial" panose="020B0604020202020204" pitchFamily="34" charset="0"/>
                <a:cs typeface="Arial" panose="020B0604020202020204" pitchFamily="34" charset="0"/>
              </a:rPr>
              <a:t>currently </a:t>
            </a:r>
            <a:r>
              <a:rPr lang="en-US" sz="4000" spc="-345" dirty="0">
                <a:solidFill>
                  <a:schemeClr val="bg1"/>
                </a:solidFill>
                <a:latin typeface="Arial" panose="020B0604020202020204" pitchFamily="34" charset="0"/>
                <a:cs typeface="Arial" panose="020B0604020202020204" pitchFamily="34" charset="0"/>
              </a:rPr>
              <a:t> </a:t>
            </a:r>
            <a:r>
              <a:rPr lang="en-US" sz="4000" spc="-15" dirty="0">
                <a:solidFill>
                  <a:schemeClr val="bg1"/>
                </a:solidFill>
                <a:latin typeface="Arial" panose="020B0604020202020204" pitchFamily="34" charset="0"/>
                <a:cs typeface="Arial" panose="020B0604020202020204" pitchFamily="34" charset="0"/>
              </a:rPr>
              <a:t>provide?</a:t>
            </a:r>
            <a:endParaRPr lang="en-US" sz="4000" dirty="0">
              <a:solidFill>
                <a:schemeClr val="bg1"/>
              </a:solidFill>
              <a:latin typeface="Arial" panose="020B0604020202020204" pitchFamily="34" charset="0"/>
              <a:cs typeface="Arial" panose="020B0604020202020204" pitchFamily="34" charset="0"/>
            </a:endParaRPr>
          </a:p>
          <a:p>
            <a:pPr marL="539750" marR="640742" indent="-214313" algn="l">
              <a:lnSpc>
                <a:spcPct val="120000"/>
              </a:lnSpc>
              <a:spcBef>
                <a:spcPts val="0"/>
              </a:spcBef>
              <a:buChar char="•"/>
              <a:tabLst>
                <a:tab pos="227013" algn="l"/>
                <a:tab pos="228600" algn="l"/>
              </a:tabLst>
            </a:pPr>
            <a:r>
              <a:rPr lang="en-US" sz="4000" dirty="0">
                <a:solidFill>
                  <a:schemeClr val="bg1"/>
                </a:solidFill>
                <a:latin typeface="Arial" panose="020B0604020202020204" pitchFamily="34" charset="0"/>
                <a:cs typeface="Arial" panose="020B0604020202020204" pitchFamily="34" charset="0"/>
              </a:rPr>
              <a:t>What </a:t>
            </a:r>
            <a:r>
              <a:rPr lang="en-US" sz="4000" spc="-15" dirty="0">
                <a:solidFill>
                  <a:schemeClr val="bg1"/>
                </a:solidFill>
                <a:latin typeface="Arial" panose="020B0604020202020204" pitchFamily="34" charset="0"/>
                <a:cs typeface="Arial" panose="020B0604020202020204" pitchFamily="34" charset="0"/>
              </a:rPr>
              <a:t>does our </a:t>
            </a:r>
            <a:r>
              <a:rPr lang="en-US" sz="4000" spc="-25" dirty="0">
                <a:solidFill>
                  <a:schemeClr val="bg1"/>
                </a:solidFill>
                <a:latin typeface="Arial" panose="020B0604020202020204" pitchFamily="34" charset="0"/>
                <a:cs typeface="Arial" panose="020B0604020202020204" pitchFamily="34" charset="0"/>
              </a:rPr>
              <a:t>community need </a:t>
            </a:r>
            <a:r>
              <a:rPr lang="en-US" sz="4000" spc="-45" dirty="0">
                <a:solidFill>
                  <a:schemeClr val="bg1"/>
                </a:solidFill>
                <a:latin typeface="Arial" panose="020B0604020202020204" pitchFamily="34" charset="0"/>
                <a:cs typeface="Arial" panose="020B0604020202020204" pitchFamily="34" charset="0"/>
              </a:rPr>
              <a:t>that </a:t>
            </a:r>
            <a:r>
              <a:rPr lang="en-US" sz="4000" spc="-40" dirty="0">
                <a:solidFill>
                  <a:schemeClr val="bg1"/>
                </a:solidFill>
                <a:latin typeface="Arial" panose="020B0604020202020204" pitchFamily="34" charset="0"/>
                <a:cs typeface="Arial" panose="020B0604020202020204" pitchFamily="34" charset="0"/>
              </a:rPr>
              <a:t>the </a:t>
            </a:r>
            <a:r>
              <a:rPr lang="en-US" sz="4000" spc="-35" dirty="0">
                <a:solidFill>
                  <a:schemeClr val="bg1"/>
                </a:solidFill>
                <a:latin typeface="Arial" panose="020B0604020202020204" pitchFamily="34" charset="0"/>
                <a:cs typeface="Arial" panose="020B0604020202020204" pitchFamily="34" charset="0"/>
              </a:rPr>
              <a:t>club </a:t>
            </a:r>
            <a:r>
              <a:rPr lang="en-US" sz="4000" spc="-25" dirty="0">
                <a:solidFill>
                  <a:schemeClr val="bg1"/>
                </a:solidFill>
                <a:latin typeface="Arial" panose="020B0604020202020204" pitchFamily="34" charset="0"/>
                <a:cs typeface="Arial" panose="020B0604020202020204" pitchFamily="34" charset="0"/>
              </a:rPr>
              <a:t>could </a:t>
            </a:r>
            <a:r>
              <a:rPr lang="en-US" sz="4000" spc="-35" dirty="0">
                <a:solidFill>
                  <a:schemeClr val="bg1"/>
                </a:solidFill>
                <a:latin typeface="Arial" panose="020B0604020202020204" pitchFamily="34" charset="0"/>
                <a:cs typeface="Arial" panose="020B0604020202020204" pitchFamily="34" charset="0"/>
              </a:rPr>
              <a:t>address </a:t>
            </a:r>
            <a:r>
              <a:rPr lang="en-US" sz="4000" spc="-10" dirty="0">
                <a:solidFill>
                  <a:schemeClr val="bg1"/>
                </a:solidFill>
                <a:latin typeface="Arial" panose="020B0604020202020204" pitchFamily="34" charset="0"/>
                <a:cs typeface="Arial" panose="020B0604020202020204" pitchFamily="34" charset="0"/>
              </a:rPr>
              <a:t>through </a:t>
            </a:r>
            <a:r>
              <a:rPr lang="en-US" sz="4000" spc="-350" dirty="0">
                <a:solidFill>
                  <a:schemeClr val="bg1"/>
                </a:solidFill>
                <a:latin typeface="Arial" panose="020B0604020202020204" pitchFamily="34" charset="0"/>
                <a:cs typeface="Arial" panose="020B0604020202020204" pitchFamily="34" charset="0"/>
              </a:rPr>
              <a:t> </a:t>
            </a:r>
            <a:r>
              <a:rPr lang="en-US" sz="4000" spc="-60" dirty="0">
                <a:solidFill>
                  <a:schemeClr val="bg1"/>
                </a:solidFill>
                <a:latin typeface="Arial" panose="020B0604020202020204" pitchFamily="34" charset="0"/>
                <a:cs typeface="Arial" panose="020B0604020202020204" pitchFamily="34" charset="0"/>
              </a:rPr>
              <a:t>service</a:t>
            </a:r>
            <a:r>
              <a:rPr lang="en-US" sz="4000" spc="-30" dirty="0">
                <a:solidFill>
                  <a:schemeClr val="bg1"/>
                </a:solidFill>
                <a:latin typeface="Arial" panose="020B0604020202020204" pitchFamily="34" charset="0"/>
                <a:cs typeface="Arial" panose="020B0604020202020204" pitchFamily="34" charset="0"/>
              </a:rPr>
              <a:t> </a:t>
            </a:r>
            <a:r>
              <a:rPr lang="en-US" sz="4000" spc="-45" dirty="0">
                <a:solidFill>
                  <a:schemeClr val="bg1"/>
                </a:solidFill>
                <a:latin typeface="Arial" panose="020B0604020202020204" pitchFamily="34" charset="0"/>
                <a:cs typeface="Arial" panose="020B0604020202020204" pitchFamily="34" charset="0"/>
              </a:rPr>
              <a:t>p</a:t>
            </a:r>
            <a:r>
              <a:rPr lang="en-US" sz="4000" spc="-55" dirty="0">
                <a:solidFill>
                  <a:schemeClr val="bg1"/>
                </a:solidFill>
                <a:latin typeface="Arial" panose="020B0604020202020204" pitchFamily="34" charset="0"/>
                <a:cs typeface="Arial" panose="020B0604020202020204" pitchFamily="34" charset="0"/>
              </a:rPr>
              <a:t>r</a:t>
            </a:r>
            <a:r>
              <a:rPr lang="en-US" sz="4000" spc="-30" dirty="0">
                <a:solidFill>
                  <a:schemeClr val="bg1"/>
                </a:solidFill>
                <a:latin typeface="Arial" panose="020B0604020202020204" pitchFamily="34" charset="0"/>
                <a:cs typeface="Arial" panose="020B0604020202020204" pitchFamily="34" charset="0"/>
              </a:rPr>
              <a:t>ojects?</a:t>
            </a:r>
            <a:endParaRPr lang="en-US" sz="4000" dirty="0">
              <a:solidFill>
                <a:schemeClr val="bg1"/>
              </a:solidFill>
              <a:latin typeface="Arial" panose="020B0604020202020204" pitchFamily="34" charset="0"/>
              <a:cs typeface="Arial" panose="020B0604020202020204" pitchFamily="34" charset="0"/>
            </a:endParaRPr>
          </a:p>
          <a:p>
            <a:pPr marL="539750" marR="319418" indent="-214313" algn="l">
              <a:lnSpc>
                <a:spcPct val="120000"/>
              </a:lnSpc>
              <a:spcBef>
                <a:spcPts val="0"/>
              </a:spcBef>
              <a:buChar char="•"/>
              <a:tabLst>
                <a:tab pos="227013" algn="l"/>
                <a:tab pos="228600" algn="l"/>
              </a:tabLst>
            </a:pPr>
            <a:r>
              <a:rPr lang="en-US" sz="4000" spc="-60" dirty="0">
                <a:solidFill>
                  <a:schemeClr val="bg1"/>
                </a:solidFill>
                <a:latin typeface="Arial" panose="020B0604020202020204" pitchFamily="34" charset="0"/>
                <a:cs typeface="Arial" panose="020B0604020202020204" pitchFamily="34" charset="0"/>
              </a:rPr>
              <a:t>If</a:t>
            </a:r>
            <a:r>
              <a:rPr lang="en-US" sz="4000" spc="-30" dirty="0">
                <a:solidFill>
                  <a:schemeClr val="bg1"/>
                </a:solidFill>
                <a:latin typeface="Arial" panose="020B0604020202020204" pitchFamily="34" charset="0"/>
                <a:cs typeface="Arial" panose="020B0604020202020204" pitchFamily="34" charset="0"/>
              </a:rPr>
              <a:t> </a:t>
            </a:r>
            <a:r>
              <a:rPr lang="en-US" sz="4000" spc="-40" dirty="0">
                <a:solidFill>
                  <a:schemeClr val="bg1"/>
                </a:solidFill>
                <a:latin typeface="Arial" panose="020B0604020202020204" pitchFamily="34" charset="0"/>
                <a:cs typeface="Arial" panose="020B0604020202020204" pitchFamily="34" charset="0"/>
              </a:rPr>
              <a:t>the</a:t>
            </a:r>
            <a:r>
              <a:rPr lang="en-US" sz="4000" spc="-25" dirty="0">
                <a:solidFill>
                  <a:schemeClr val="bg1"/>
                </a:solidFill>
                <a:latin typeface="Arial" panose="020B0604020202020204" pitchFamily="34" charset="0"/>
                <a:cs typeface="Arial" panose="020B0604020202020204" pitchFamily="34" charset="0"/>
              </a:rPr>
              <a:t> </a:t>
            </a:r>
            <a:r>
              <a:rPr lang="en-US" sz="4000" spc="-35" dirty="0">
                <a:solidFill>
                  <a:schemeClr val="bg1"/>
                </a:solidFill>
                <a:latin typeface="Arial" panose="020B0604020202020204" pitchFamily="34" charset="0"/>
                <a:cs typeface="Arial" panose="020B0604020202020204" pitchFamily="34" charset="0"/>
              </a:rPr>
              <a:t>club</a:t>
            </a:r>
            <a:r>
              <a:rPr lang="en-US" sz="4000" spc="-25" dirty="0">
                <a:solidFill>
                  <a:schemeClr val="bg1"/>
                </a:solidFill>
                <a:latin typeface="Arial" panose="020B0604020202020204" pitchFamily="34" charset="0"/>
                <a:cs typeface="Arial" panose="020B0604020202020204" pitchFamily="34" charset="0"/>
              </a:rPr>
              <a:t> </a:t>
            </a:r>
            <a:r>
              <a:rPr lang="en-US" sz="4000" spc="-60" dirty="0">
                <a:solidFill>
                  <a:schemeClr val="bg1"/>
                </a:solidFill>
                <a:latin typeface="Arial" panose="020B0604020202020204" pitchFamily="34" charset="0"/>
                <a:cs typeface="Arial" panose="020B0604020202020204" pitchFamily="34" charset="0"/>
              </a:rPr>
              <a:t>isn’t</a:t>
            </a:r>
            <a:r>
              <a:rPr lang="en-US" sz="4000" spc="-25" dirty="0">
                <a:solidFill>
                  <a:schemeClr val="bg1"/>
                </a:solidFill>
                <a:latin typeface="Arial" panose="020B0604020202020204" pitchFamily="34" charset="0"/>
                <a:cs typeface="Arial" panose="020B0604020202020204" pitchFamily="34" charset="0"/>
              </a:rPr>
              <a:t> </a:t>
            </a:r>
            <a:r>
              <a:rPr lang="en-US" sz="4000" spc="-45" dirty="0">
                <a:solidFill>
                  <a:schemeClr val="bg1"/>
                </a:solidFill>
                <a:latin typeface="Arial" panose="020B0604020202020204" pitchFamily="34" charset="0"/>
                <a:cs typeface="Arial" panose="020B0604020202020204" pitchFamily="34" charset="0"/>
              </a:rPr>
              <a:t>attracting</a:t>
            </a:r>
            <a:r>
              <a:rPr lang="en-US" sz="4000" spc="-25" dirty="0">
                <a:solidFill>
                  <a:schemeClr val="bg1"/>
                </a:solidFill>
                <a:latin typeface="Arial" panose="020B0604020202020204" pitchFamily="34" charset="0"/>
                <a:cs typeface="Arial" panose="020B0604020202020204" pitchFamily="34" charset="0"/>
              </a:rPr>
              <a:t> </a:t>
            </a:r>
            <a:r>
              <a:rPr lang="en-US" sz="4000" spc="-10" dirty="0">
                <a:solidFill>
                  <a:schemeClr val="bg1"/>
                </a:solidFill>
                <a:latin typeface="Arial" panose="020B0604020202020204" pitchFamily="34" charset="0"/>
                <a:cs typeface="Arial" panose="020B0604020202020204" pitchFamily="34" charset="0"/>
              </a:rPr>
              <a:t>and</a:t>
            </a:r>
            <a:r>
              <a:rPr lang="en-US" sz="4000" spc="-25" dirty="0">
                <a:solidFill>
                  <a:schemeClr val="bg1"/>
                </a:solidFill>
                <a:latin typeface="Arial" panose="020B0604020202020204" pitchFamily="34" charset="0"/>
                <a:cs typeface="Arial" panose="020B0604020202020204" pitchFamily="34" charset="0"/>
              </a:rPr>
              <a:t> </a:t>
            </a:r>
            <a:r>
              <a:rPr lang="en-US" sz="4000" spc="5" dirty="0">
                <a:solidFill>
                  <a:schemeClr val="bg1"/>
                </a:solidFill>
                <a:latin typeface="Arial" panose="020B0604020202020204" pitchFamily="34" charset="0"/>
                <a:cs typeface="Arial" panose="020B0604020202020204" pitchFamily="34" charset="0"/>
              </a:rPr>
              <a:t>engaging</a:t>
            </a:r>
            <a:r>
              <a:rPr lang="en-US" sz="4000" spc="-25" dirty="0">
                <a:solidFill>
                  <a:schemeClr val="bg1"/>
                </a:solidFill>
                <a:latin typeface="Arial" panose="020B0604020202020204" pitchFamily="34" charset="0"/>
                <a:cs typeface="Arial" panose="020B0604020202020204" pitchFamily="34" charset="0"/>
              </a:rPr>
              <a:t> </a:t>
            </a:r>
            <a:r>
              <a:rPr lang="en-US" sz="4000" spc="-35" dirty="0">
                <a:solidFill>
                  <a:schemeClr val="bg1"/>
                </a:solidFill>
                <a:latin typeface="Arial" panose="020B0604020202020204" pitchFamily="34" charset="0"/>
                <a:cs typeface="Arial" panose="020B0604020202020204" pitchFamily="34" charset="0"/>
              </a:rPr>
              <a:t>a</a:t>
            </a:r>
            <a:r>
              <a:rPr lang="en-US" sz="4000" spc="-25" dirty="0">
                <a:solidFill>
                  <a:schemeClr val="bg1"/>
                </a:solidFill>
                <a:latin typeface="Arial" panose="020B0604020202020204" pitchFamily="34" charset="0"/>
                <a:cs typeface="Arial" panose="020B0604020202020204" pitchFamily="34" charset="0"/>
              </a:rPr>
              <a:t> </a:t>
            </a:r>
            <a:r>
              <a:rPr lang="en-US" sz="4000" spc="-50" dirty="0">
                <a:solidFill>
                  <a:schemeClr val="bg1"/>
                </a:solidFill>
                <a:latin typeface="Arial" panose="020B0604020202020204" pitchFamily="34" charset="0"/>
                <a:cs typeface="Arial" panose="020B0604020202020204" pitchFamily="34" charset="0"/>
              </a:rPr>
              <a:t>diverse</a:t>
            </a:r>
            <a:r>
              <a:rPr lang="en-US" sz="4000" spc="-25" dirty="0">
                <a:solidFill>
                  <a:schemeClr val="bg1"/>
                </a:solidFill>
                <a:latin typeface="Arial" panose="020B0604020202020204" pitchFamily="34" charset="0"/>
                <a:cs typeface="Arial" panose="020B0604020202020204" pitchFamily="34" charset="0"/>
              </a:rPr>
              <a:t> </a:t>
            </a:r>
            <a:r>
              <a:rPr lang="en-US" sz="4000" dirty="0">
                <a:solidFill>
                  <a:schemeClr val="bg1"/>
                </a:solidFill>
                <a:latin typeface="Arial" panose="020B0604020202020204" pitchFamily="34" charset="0"/>
                <a:cs typeface="Arial" panose="020B0604020202020204" pitchFamily="34" charset="0"/>
              </a:rPr>
              <a:t>group</a:t>
            </a:r>
            <a:r>
              <a:rPr lang="en-US" sz="4000" spc="-30" dirty="0">
                <a:solidFill>
                  <a:schemeClr val="bg1"/>
                </a:solidFill>
                <a:latin typeface="Arial" panose="020B0604020202020204" pitchFamily="34" charset="0"/>
                <a:cs typeface="Arial" panose="020B0604020202020204" pitchFamily="34" charset="0"/>
              </a:rPr>
              <a:t> </a:t>
            </a:r>
            <a:r>
              <a:rPr lang="en-US" sz="4000" spc="-15" dirty="0">
                <a:solidFill>
                  <a:schemeClr val="bg1"/>
                </a:solidFill>
                <a:latin typeface="Arial" panose="020B0604020202020204" pitchFamily="34" charset="0"/>
                <a:cs typeface="Arial" panose="020B0604020202020204" pitchFamily="34" charset="0"/>
              </a:rPr>
              <a:t>of</a:t>
            </a:r>
            <a:r>
              <a:rPr lang="en-US" sz="4000" spc="-25" dirty="0">
                <a:solidFill>
                  <a:schemeClr val="bg1"/>
                </a:solidFill>
                <a:latin typeface="Arial" panose="020B0604020202020204" pitchFamily="34" charset="0"/>
                <a:cs typeface="Arial" panose="020B0604020202020204" pitchFamily="34" charset="0"/>
              </a:rPr>
              <a:t> </a:t>
            </a:r>
            <a:r>
              <a:rPr lang="en-US" sz="4000" spc="-40" dirty="0">
                <a:solidFill>
                  <a:schemeClr val="bg1"/>
                </a:solidFill>
                <a:latin typeface="Arial" panose="020B0604020202020204" pitchFamily="34" charset="0"/>
                <a:cs typeface="Arial" panose="020B0604020202020204" pitchFamily="34" charset="0"/>
              </a:rPr>
              <a:t>members,</a:t>
            </a:r>
            <a:r>
              <a:rPr lang="en-US" sz="4000" spc="-25" dirty="0">
                <a:solidFill>
                  <a:schemeClr val="bg1"/>
                </a:solidFill>
                <a:latin typeface="Arial" panose="020B0604020202020204" pitchFamily="34" charset="0"/>
                <a:cs typeface="Arial" panose="020B0604020202020204" pitchFamily="34" charset="0"/>
              </a:rPr>
              <a:t> </a:t>
            </a:r>
            <a:r>
              <a:rPr lang="en-US" sz="4000" spc="-5" dirty="0">
                <a:solidFill>
                  <a:schemeClr val="bg1"/>
                </a:solidFill>
                <a:latin typeface="Arial" panose="020B0604020202020204" pitchFamily="34" charset="0"/>
                <a:cs typeface="Arial" panose="020B0604020202020204" pitchFamily="34" charset="0"/>
              </a:rPr>
              <a:t>why </a:t>
            </a:r>
            <a:r>
              <a:rPr lang="en-US" sz="4000" spc="-345" dirty="0">
                <a:solidFill>
                  <a:schemeClr val="bg1"/>
                </a:solidFill>
                <a:latin typeface="Arial" panose="020B0604020202020204" pitchFamily="34" charset="0"/>
                <a:cs typeface="Arial" panose="020B0604020202020204" pitchFamily="34" charset="0"/>
              </a:rPr>
              <a:t> </a:t>
            </a:r>
            <a:r>
              <a:rPr lang="en-US" sz="4000" spc="-50" dirty="0">
                <a:solidFill>
                  <a:schemeClr val="bg1"/>
                </a:solidFill>
                <a:latin typeface="Arial" panose="020B0604020202020204" pitchFamily="34" charset="0"/>
                <a:cs typeface="Arial" panose="020B0604020202020204" pitchFamily="34" charset="0"/>
              </a:rPr>
              <a:t>is</a:t>
            </a:r>
            <a:r>
              <a:rPr lang="en-US" sz="4000" spc="-35" dirty="0">
                <a:solidFill>
                  <a:schemeClr val="bg1"/>
                </a:solidFill>
                <a:latin typeface="Arial" panose="020B0604020202020204" pitchFamily="34" charset="0"/>
                <a:cs typeface="Arial" panose="020B0604020202020204" pitchFamily="34" charset="0"/>
              </a:rPr>
              <a:t> </a:t>
            </a:r>
            <a:r>
              <a:rPr lang="en-US" sz="4000" spc="-5" dirty="0">
                <a:solidFill>
                  <a:schemeClr val="bg1"/>
                </a:solidFill>
                <a:latin typeface="Arial" panose="020B0604020202020204" pitchFamily="34" charset="0"/>
                <a:cs typeface="Arial" panose="020B0604020202020204" pitchFamily="34" charset="0"/>
              </a:rPr>
              <a:t>that?</a:t>
            </a:r>
            <a:endParaRPr lang="en-US" sz="4000" dirty="0">
              <a:solidFill>
                <a:schemeClr val="bg1"/>
              </a:solidFill>
              <a:latin typeface="Arial" panose="020B0604020202020204" pitchFamily="34" charset="0"/>
              <a:cs typeface="Arial" panose="020B0604020202020204" pitchFamily="34" charset="0"/>
            </a:endParaRPr>
          </a:p>
          <a:p>
            <a:pPr marL="539750" marR="20320" indent="-214313" algn="l">
              <a:lnSpc>
                <a:spcPct val="120000"/>
              </a:lnSpc>
              <a:spcBef>
                <a:spcPts val="0"/>
              </a:spcBef>
              <a:buChar char="•"/>
              <a:tabLst>
                <a:tab pos="227013" algn="l"/>
                <a:tab pos="228600" algn="l"/>
              </a:tabLst>
            </a:pPr>
            <a:r>
              <a:rPr lang="en-US" sz="4000" spc="45" dirty="0">
                <a:solidFill>
                  <a:schemeClr val="bg1"/>
                </a:solidFill>
                <a:latin typeface="Arial" panose="020B0604020202020204" pitchFamily="34" charset="0"/>
                <a:cs typeface="Arial" panose="020B0604020202020204" pitchFamily="34" charset="0"/>
              </a:rPr>
              <a:t>Who</a:t>
            </a:r>
            <a:r>
              <a:rPr lang="en-US" sz="4000" spc="-30" dirty="0">
                <a:solidFill>
                  <a:schemeClr val="bg1"/>
                </a:solidFill>
                <a:latin typeface="Arial" panose="020B0604020202020204" pitchFamily="34" charset="0"/>
                <a:cs typeface="Arial" panose="020B0604020202020204" pitchFamily="34" charset="0"/>
              </a:rPr>
              <a:t> </a:t>
            </a:r>
            <a:r>
              <a:rPr lang="en-US" sz="4000" spc="-60" dirty="0">
                <a:solidFill>
                  <a:schemeClr val="bg1"/>
                </a:solidFill>
                <a:latin typeface="Arial" panose="020B0604020202020204" pitchFamily="34" charset="0"/>
                <a:cs typeface="Arial" panose="020B0604020202020204" pitchFamily="34" charset="0"/>
              </a:rPr>
              <a:t>are</a:t>
            </a:r>
            <a:r>
              <a:rPr lang="en-US" sz="4000" spc="-30" dirty="0">
                <a:solidFill>
                  <a:schemeClr val="bg1"/>
                </a:solidFill>
                <a:latin typeface="Arial" panose="020B0604020202020204" pitchFamily="34" charset="0"/>
                <a:cs typeface="Arial" panose="020B0604020202020204" pitchFamily="34" charset="0"/>
              </a:rPr>
              <a:t> </a:t>
            </a:r>
            <a:r>
              <a:rPr lang="en-US" sz="4000" spc="-40" dirty="0">
                <a:solidFill>
                  <a:schemeClr val="bg1"/>
                </a:solidFill>
                <a:latin typeface="Arial" panose="020B0604020202020204" pitchFamily="34" charset="0"/>
                <a:cs typeface="Arial" panose="020B0604020202020204" pitchFamily="34" charset="0"/>
              </a:rPr>
              <a:t>the</a:t>
            </a:r>
            <a:r>
              <a:rPr lang="en-US" sz="4000" spc="-25" dirty="0">
                <a:solidFill>
                  <a:schemeClr val="bg1"/>
                </a:solidFill>
                <a:latin typeface="Arial" panose="020B0604020202020204" pitchFamily="34" charset="0"/>
                <a:cs typeface="Arial" panose="020B0604020202020204" pitchFamily="34" charset="0"/>
              </a:rPr>
              <a:t> community</a:t>
            </a:r>
            <a:r>
              <a:rPr lang="en-US" sz="4000" spc="-30" dirty="0">
                <a:solidFill>
                  <a:schemeClr val="bg1"/>
                </a:solidFill>
                <a:latin typeface="Arial" panose="020B0604020202020204" pitchFamily="34" charset="0"/>
                <a:cs typeface="Arial" panose="020B0604020202020204" pitchFamily="34" charset="0"/>
              </a:rPr>
              <a:t> members </a:t>
            </a:r>
            <a:r>
              <a:rPr lang="en-US" sz="4000" spc="-40" dirty="0">
                <a:solidFill>
                  <a:schemeClr val="bg1"/>
                </a:solidFill>
                <a:latin typeface="Arial" panose="020B0604020202020204" pitchFamily="34" charset="0"/>
                <a:cs typeface="Arial" panose="020B0604020202020204" pitchFamily="34" charset="0"/>
              </a:rPr>
              <a:t>the</a:t>
            </a:r>
            <a:r>
              <a:rPr lang="en-US" sz="4000" spc="-25" dirty="0">
                <a:solidFill>
                  <a:schemeClr val="bg1"/>
                </a:solidFill>
                <a:latin typeface="Arial" panose="020B0604020202020204" pitchFamily="34" charset="0"/>
                <a:cs typeface="Arial" panose="020B0604020202020204" pitchFamily="34" charset="0"/>
              </a:rPr>
              <a:t> </a:t>
            </a:r>
            <a:r>
              <a:rPr lang="en-US" sz="4000" spc="-35" dirty="0">
                <a:solidFill>
                  <a:schemeClr val="bg1"/>
                </a:solidFill>
                <a:latin typeface="Arial" panose="020B0604020202020204" pitchFamily="34" charset="0"/>
                <a:cs typeface="Arial" panose="020B0604020202020204" pitchFamily="34" charset="0"/>
              </a:rPr>
              <a:t>club</a:t>
            </a:r>
            <a:r>
              <a:rPr lang="en-US" sz="4000" spc="-30" dirty="0">
                <a:solidFill>
                  <a:schemeClr val="bg1"/>
                </a:solidFill>
                <a:latin typeface="Arial" panose="020B0604020202020204" pitchFamily="34" charset="0"/>
                <a:cs typeface="Arial" panose="020B0604020202020204" pitchFamily="34" charset="0"/>
              </a:rPr>
              <a:t> </a:t>
            </a:r>
            <a:r>
              <a:rPr lang="en-US" sz="4000" spc="-15" dirty="0">
                <a:solidFill>
                  <a:schemeClr val="bg1"/>
                </a:solidFill>
                <a:latin typeface="Arial" panose="020B0604020202020204" pitchFamily="34" charset="0"/>
                <a:cs typeface="Arial" panose="020B0604020202020204" pitchFamily="34" charset="0"/>
              </a:rPr>
              <a:t>should</a:t>
            </a:r>
            <a:r>
              <a:rPr lang="en-US" sz="4000" spc="-30" dirty="0">
                <a:solidFill>
                  <a:schemeClr val="bg1"/>
                </a:solidFill>
                <a:latin typeface="Arial" panose="020B0604020202020204" pitchFamily="34" charset="0"/>
                <a:cs typeface="Arial" panose="020B0604020202020204" pitchFamily="34" charset="0"/>
              </a:rPr>
              <a:t> be</a:t>
            </a:r>
            <a:r>
              <a:rPr lang="en-US" sz="4000" spc="-25" dirty="0">
                <a:solidFill>
                  <a:schemeClr val="bg1"/>
                </a:solidFill>
                <a:latin typeface="Arial" panose="020B0604020202020204" pitchFamily="34" charset="0"/>
                <a:cs typeface="Arial" panose="020B0604020202020204" pitchFamily="34" charset="0"/>
              </a:rPr>
              <a:t> including</a:t>
            </a:r>
            <a:r>
              <a:rPr lang="en-US" sz="4000" spc="-30" dirty="0">
                <a:solidFill>
                  <a:schemeClr val="bg1"/>
                </a:solidFill>
                <a:latin typeface="Arial" panose="020B0604020202020204" pitchFamily="34" charset="0"/>
                <a:cs typeface="Arial" panose="020B0604020202020204" pitchFamily="34" charset="0"/>
              </a:rPr>
              <a:t> </a:t>
            </a:r>
            <a:r>
              <a:rPr lang="en-US" sz="4000" spc="-35" dirty="0">
                <a:solidFill>
                  <a:schemeClr val="bg1"/>
                </a:solidFill>
                <a:latin typeface="Arial" panose="020B0604020202020204" pitchFamily="34" charset="0"/>
                <a:cs typeface="Arial" panose="020B0604020202020204" pitchFamily="34" charset="0"/>
              </a:rPr>
              <a:t>in</a:t>
            </a:r>
            <a:r>
              <a:rPr lang="en-US" sz="4000" spc="-30" dirty="0">
                <a:solidFill>
                  <a:schemeClr val="bg1"/>
                </a:solidFill>
                <a:latin typeface="Arial" panose="020B0604020202020204" pitchFamily="34" charset="0"/>
                <a:cs typeface="Arial" panose="020B0604020202020204" pitchFamily="34" charset="0"/>
              </a:rPr>
              <a:t> </a:t>
            </a:r>
            <a:r>
              <a:rPr lang="en-US" sz="4000" spc="-60" dirty="0">
                <a:solidFill>
                  <a:schemeClr val="bg1"/>
                </a:solidFill>
                <a:latin typeface="Arial" panose="020B0604020202020204" pitchFamily="34" charset="0"/>
                <a:cs typeface="Arial" panose="020B0604020202020204" pitchFamily="34" charset="0"/>
              </a:rPr>
              <a:t>its</a:t>
            </a:r>
            <a:r>
              <a:rPr lang="en-US" sz="4000" spc="-25" dirty="0">
                <a:solidFill>
                  <a:schemeClr val="bg1"/>
                </a:solidFill>
                <a:latin typeface="Arial" panose="020B0604020202020204" pitchFamily="34" charset="0"/>
                <a:cs typeface="Arial" panose="020B0604020202020204" pitchFamily="34" charset="0"/>
              </a:rPr>
              <a:t> </a:t>
            </a:r>
            <a:r>
              <a:rPr lang="en-US" sz="4000" spc="-65" dirty="0">
                <a:solidFill>
                  <a:schemeClr val="bg1"/>
                </a:solidFill>
                <a:latin typeface="Arial" panose="020B0604020202020204" pitchFamily="34" charset="0"/>
                <a:cs typeface="Arial" panose="020B0604020202020204" pitchFamily="34" charset="0"/>
              </a:rPr>
              <a:t>activities, </a:t>
            </a:r>
            <a:r>
              <a:rPr lang="en-US" sz="4000" spc="-350" dirty="0">
                <a:solidFill>
                  <a:schemeClr val="bg1"/>
                </a:solidFill>
                <a:latin typeface="Arial" panose="020B0604020202020204" pitchFamily="34" charset="0"/>
                <a:cs typeface="Arial" panose="020B0604020202020204" pitchFamily="34" charset="0"/>
              </a:rPr>
              <a:t> </a:t>
            </a:r>
            <a:r>
              <a:rPr lang="en-US" sz="4000" spc="-10" dirty="0">
                <a:solidFill>
                  <a:schemeClr val="bg1"/>
                </a:solidFill>
                <a:latin typeface="Arial" panose="020B0604020202020204" pitchFamily="34" charset="0"/>
                <a:cs typeface="Arial" panose="020B0604020202020204" pitchFamily="34" charset="0"/>
              </a:rPr>
              <a:t>and</a:t>
            </a:r>
            <a:r>
              <a:rPr lang="en-US" sz="4000" spc="-35" dirty="0">
                <a:solidFill>
                  <a:schemeClr val="bg1"/>
                </a:solidFill>
                <a:latin typeface="Arial" panose="020B0604020202020204" pitchFamily="34" charset="0"/>
                <a:cs typeface="Arial" panose="020B0604020202020204" pitchFamily="34" charset="0"/>
              </a:rPr>
              <a:t> </a:t>
            </a:r>
            <a:r>
              <a:rPr lang="en-US" sz="4000" spc="35" dirty="0">
                <a:solidFill>
                  <a:schemeClr val="bg1"/>
                </a:solidFill>
                <a:latin typeface="Arial" panose="020B0604020202020204" pitchFamily="34" charset="0"/>
                <a:cs typeface="Arial" panose="020B0604020202020204" pitchFamily="34" charset="0"/>
              </a:rPr>
              <a:t>why?</a:t>
            </a:r>
            <a:endParaRPr lang="en-US" sz="4000" dirty="0">
              <a:solidFill>
                <a:schemeClr val="bg1"/>
              </a:solidFill>
              <a:latin typeface="Arial" panose="020B0604020202020204" pitchFamily="34" charset="0"/>
              <a:cs typeface="Arial" panose="020B0604020202020204" pitchFamily="34" charset="0"/>
            </a:endParaRPr>
          </a:p>
          <a:p>
            <a:pPr marL="539750" indent="-214313" algn="l">
              <a:lnSpc>
                <a:spcPct val="120000"/>
              </a:lnSpc>
              <a:spcBef>
                <a:spcPts val="0"/>
              </a:spcBef>
              <a:buChar char="•"/>
              <a:tabLst>
                <a:tab pos="227013" algn="l"/>
                <a:tab pos="228600" algn="l"/>
              </a:tabLst>
            </a:pPr>
            <a:r>
              <a:rPr lang="en-US" sz="4000" dirty="0">
                <a:solidFill>
                  <a:schemeClr val="bg1"/>
                </a:solidFill>
                <a:latin typeface="Arial" panose="020B0604020202020204" pitchFamily="34" charset="0"/>
                <a:cs typeface="Arial" panose="020B0604020202020204" pitchFamily="34" charset="0"/>
              </a:rPr>
              <a:t>What</a:t>
            </a:r>
            <a:r>
              <a:rPr lang="en-US" sz="4000" spc="-30" dirty="0">
                <a:solidFill>
                  <a:schemeClr val="bg1"/>
                </a:solidFill>
                <a:latin typeface="Arial" panose="020B0604020202020204" pitchFamily="34" charset="0"/>
                <a:cs typeface="Arial" panose="020B0604020202020204" pitchFamily="34" charset="0"/>
              </a:rPr>
              <a:t> </a:t>
            </a:r>
            <a:r>
              <a:rPr lang="en-US" sz="4000" spc="-60" dirty="0">
                <a:solidFill>
                  <a:schemeClr val="bg1"/>
                </a:solidFill>
                <a:latin typeface="Arial" panose="020B0604020202020204" pitchFamily="34" charset="0"/>
                <a:cs typeface="Arial" panose="020B0604020202020204" pitchFamily="34" charset="0"/>
              </a:rPr>
              <a:t>are</a:t>
            </a:r>
            <a:r>
              <a:rPr lang="en-US" sz="4000" spc="-30" dirty="0">
                <a:solidFill>
                  <a:schemeClr val="bg1"/>
                </a:solidFill>
                <a:latin typeface="Arial" panose="020B0604020202020204" pitchFamily="34" charset="0"/>
                <a:cs typeface="Arial" panose="020B0604020202020204" pitchFamily="34" charset="0"/>
              </a:rPr>
              <a:t> </a:t>
            </a:r>
            <a:r>
              <a:rPr lang="en-US" sz="4000" spc="-15" dirty="0">
                <a:solidFill>
                  <a:schemeClr val="bg1"/>
                </a:solidFill>
                <a:latin typeface="Arial" panose="020B0604020202020204" pitchFamily="34" charset="0"/>
                <a:cs typeface="Arial" panose="020B0604020202020204" pitchFamily="34" charset="0"/>
              </a:rPr>
              <a:t>some</a:t>
            </a:r>
            <a:r>
              <a:rPr lang="en-US" sz="4000" spc="-30" dirty="0">
                <a:solidFill>
                  <a:schemeClr val="bg1"/>
                </a:solidFill>
                <a:latin typeface="Arial" panose="020B0604020202020204" pitchFamily="34" charset="0"/>
                <a:cs typeface="Arial" panose="020B0604020202020204" pitchFamily="34" charset="0"/>
              </a:rPr>
              <a:t> </a:t>
            </a:r>
            <a:r>
              <a:rPr lang="en-US" sz="4000" spc="-35" dirty="0">
                <a:solidFill>
                  <a:schemeClr val="bg1"/>
                </a:solidFill>
                <a:latin typeface="Arial" panose="020B0604020202020204" pitchFamily="34" charset="0"/>
                <a:cs typeface="Arial" panose="020B0604020202020204" pitchFamily="34" charset="0"/>
              </a:rPr>
              <a:t>club</a:t>
            </a:r>
            <a:r>
              <a:rPr lang="en-US" sz="4000" spc="-30" dirty="0">
                <a:solidFill>
                  <a:schemeClr val="bg1"/>
                </a:solidFill>
                <a:latin typeface="Arial" panose="020B0604020202020204" pitchFamily="34" charset="0"/>
                <a:cs typeface="Arial" panose="020B0604020202020204" pitchFamily="34" charset="0"/>
              </a:rPr>
              <a:t> </a:t>
            </a:r>
            <a:r>
              <a:rPr lang="en-US" sz="4000" spc="-35" dirty="0">
                <a:solidFill>
                  <a:schemeClr val="bg1"/>
                </a:solidFill>
                <a:latin typeface="Arial" panose="020B0604020202020204" pitchFamily="34" charset="0"/>
                <a:cs typeface="Arial" panose="020B0604020202020204" pitchFamily="34" charset="0"/>
              </a:rPr>
              <a:t>processes</a:t>
            </a:r>
            <a:r>
              <a:rPr lang="en-US" sz="4000" spc="-30" dirty="0">
                <a:solidFill>
                  <a:schemeClr val="bg1"/>
                </a:solidFill>
                <a:latin typeface="Arial" panose="020B0604020202020204" pitchFamily="34" charset="0"/>
                <a:cs typeface="Arial" panose="020B0604020202020204" pitchFamily="34" charset="0"/>
              </a:rPr>
              <a:t> </a:t>
            </a:r>
            <a:r>
              <a:rPr lang="en-US" sz="4000" spc="-10" dirty="0">
                <a:solidFill>
                  <a:schemeClr val="bg1"/>
                </a:solidFill>
                <a:latin typeface="Arial" panose="020B0604020202020204" pitchFamily="34" charset="0"/>
                <a:cs typeface="Arial" panose="020B0604020202020204" pitchFamily="34" charset="0"/>
              </a:rPr>
              <a:t>and</a:t>
            </a:r>
            <a:r>
              <a:rPr lang="en-US" sz="4000" spc="-30" dirty="0">
                <a:solidFill>
                  <a:schemeClr val="bg1"/>
                </a:solidFill>
                <a:latin typeface="Arial" panose="020B0604020202020204" pitchFamily="34" charset="0"/>
                <a:cs typeface="Arial" panose="020B0604020202020204" pitchFamily="34" charset="0"/>
              </a:rPr>
              <a:t> </a:t>
            </a:r>
            <a:r>
              <a:rPr lang="en-US" sz="4000" spc="-35" dirty="0">
                <a:solidFill>
                  <a:schemeClr val="bg1"/>
                </a:solidFill>
                <a:latin typeface="Arial" panose="020B0604020202020204" pitchFamily="34" charset="0"/>
                <a:cs typeface="Arial" panose="020B0604020202020204" pitchFamily="34" charset="0"/>
              </a:rPr>
              <a:t>procedures</a:t>
            </a:r>
            <a:r>
              <a:rPr lang="en-US" sz="4000" spc="-30" dirty="0">
                <a:solidFill>
                  <a:schemeClr val="bg1"/>
                </a:solidFill>
                <a:latin typeface="Arial" panose="020B0604020202020204" pitchFamily="34" charset="0"/>
                <a:cs typeface="Arial" panose="020B0604020202020204" pitchFamily="34" charset="0"/>
              </a:rPr>
              <a:t> </a:t>
            </a:r>
            <a:r>
              <a:rPr lang="en-US" sz="4000" spc="-45" dirty="0">
                <a:solidFill>
                  <a:schemeClr val="bg1"/>
                </a:solidFill>
                <a:latin typeface="Arial" panose="020B0604020202020204" pitchFamily="34" charset="0"/>
                <a:cs typeface="Arial" panose="020B0604020202020204" pitchFamily="34" charset="0"/>
              </a:rPr>
              <a:t>that</a:t>
            </a:r>
            <a:r>
              <a:rPr lang="en-US" sz="4000" spc="-30" dirty="0">
                <a:solidFill>
                  <a:schemeClr val="bg1"/>
                </a:solidFill>
                <a:latin typeface="Arial" panose="020B0604020202020204" pitchFamily="34" charset="0"/>
                <a:cs typeface="Arial" panose="020B0604020202020204" pitchFamily="34" charset="0"/>
              </a:rPr>
              <a:t> </a:t>
            </a:r>
            <a:r>
              <a:rPr lang="en-US" sz="4000" spc="-40" dirty="0">
                <a:solidFill>
                  <a:schemeClr val="bg1"/>
                </a:solidFill>
                <a:latin typeface="Arial" panose="020B0604020202020204" pitchFamily="34" charset="0"/>
                <a:cs typeface="Arial" panose="020B0604020202020204" pitchFamily="34" charset="0"/>
              </a:rPr>
              <a:t>the</a:t>
            </a:r>
            <a:r>
              <a:rPr lang="en-US" sz="4000" spc="-30" dirty="0">
                <a:solidFill>
                  <a:schemeClr val="bg1"/>
                </a:solidFill>
                <a:latin typeface="Arial" panose="020B0604020202020204" pitchFamily="34" charset="0"/>
                <a:cs typeface="Arial" panose="020B0604020202020204" pitchFamily="34" charset="0"/>
              </a:rPr>
              <a:t> </a:t>
            </a:r>
            <a:r>
              <a:rPr lang="en-US" sz="4000" spc="-35" dirty="0">
                <a:solidFill>
                  <a:schemeClr val="bg1"/>
                </a:solidFill>
                <a:latin typeface="Arial" panose="020B0604020202020204" pitchFamily="34" charset="0"/>
                <a:cs typeface="Arial" panose="020B0604020202020204" pitchFamily="34" charset="0"/>
              </a:rPr>
              <a:t>club</a:t>
            </a:r>
            <a:r>
              <a:rPr lang="en-US" sz="4000" spc="-30" dirty="0">
                <a:solidFill>
                  <a:schemeClr val="bg1"/>
                </a:solidFill>
                <a:latin typeface="Arial" panose="020B0604020202020204" pitchFamily="34" charset="0"/>
                <a:cs typeface="Arial" panose="020B0604020202020204" pitchFamily="34" charset="0"/>
              </a:rPr>
              <a:t> can</a:t>
            </a:r>
            <a:r>
              <a:rPr lang="en-US" sz="4000" spc="-25" dirty="0">
                <a:solidFill>
                  <a:schemeClr val="bg1"/>
                </a:solidFill>
                <a:latin typeface="Arial" panose="020B0604020202020204" pitchFamily="34" charset="0"/>
                <a:cs typeface="Arial" panose="020B0604020202020204" pitchFamily="34" charset="0"/>
              </a:rPr>
              <a:t> </a:t>
            </a:r>
            <a:r>
              <a:rPr lang="en-US" sz="4000" spc="25" dirty="0">
                <a:solidFill>
                  <a:schemeClr val="bg1"/>
                </a:solidFill>
                <a:latin typeface="Arial" panose="020B0604020202020204" pitchFamily="34" charset="0"/>
                <a:cs typeface="Arial" panose="020B0604020202020204" pitchFamily="34" charset="0"/>
              </a:rPr>
              <a:t>end</a:t>
            </a:r>
            <a:r>
              <a:rPr lang="en-US" sz="3600" spc="25" dirty="0">
                <a:solidFill>
                  <a:schemeClr val="bg1"/>
                </a:solidFill>
                <a:latin typeface="Helvetica" pitchFamily="2" charset="0"/>
                <a:cs typeface="Trebuchet MS"/>
              </a:rPr>
              <a:t>?</a:t>
            </a:r>
            <a:endParaRPr lang="en-US" sz="3600" dirty="0">
              <a:solidFill>
                <a:schemeClr val="bg1"/>
              </a:solidFill>
              <a:latin typeface="Helvetica" pitchFamily="2" charset="0"/>
              <a:cs typeface="Trebuchet MS"/>
            </a:endParaRPr>
          </a:p>
          <a:p>
            <a:pPr marL="49213" marR="170815" lvl="0" algn="l" defTabSz="914377" rtl="0" eaLnBrk="1" fontAlgn="auto" latinLnBrk="0" hangingPunct="1">
              <a:lnSpc>
                <a:spcPct val="102000"/>
              </a:lnSpc>
              <a:spcBef>
                <a:spcPts val="615"/>
              </a:spcBef>
              <a:spcAft>
                <a:spcPts val="0"/>
              </a:spcAft>
              <a:buClr>
                <a:srgbClr val="0D4C94"/>
              </a:buClr>
              <a:buSzPts val="1100"/>
              <a:tabLst>
                <a:tab pos="152400" algn="l"/>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49213" marR="170815" lvl="0" algn="l" defTabSz="914377" rtl="0" eaLnBrk="1" fontAlgn="auto" latinLnBrk="0" hangingPunct="1">
              <a:lnSpc>
                <a:spcPct val="102000"/>
              </a:lnSpc>
              <a:spcBef>
                <a:spcPts val="615"/>
              </a:spcBef>
              <a:spcAft>
                <a:spcPts val="0"/>
              </a:spcAft>
              <a:buClr>
                <a:srgbClr val="0D4C94"/>
              </a:buClr>
              <a:buSzPts val="1100"/>
              <a:tabLst>
                <a:tab pos="152400" algn="l"/>
              </a:tabLst>
              <a:defRPr/>
            </a:pPr>
            <a:endParaRPr lang="en-US" sz="3600" dirty="0">
              <a:solidFill>
                <a:srgbClr val="FFFFFF"/>
              </a:solidFill>
              <a:latin typeface="Calibri" panose="020F0502020204030204"/>
            </a:endParaRPr>
          </a:p>
          <a:p>
            <a:pPr marL="49213" marR="170815" lvl="0" algn="l" defTabSz="914377" rtl="0" eaLnBrk="1" fontAlgn="auto" latinLnBrk="0" hangingPunct="1">
              <a:lnSpc>
                <a:spcPct val="102000"/>
              </a:lnSpc>
              <a:spcBef>
                <a:spcPts val="615"/>
              </a:spcBef>
              <a:spcAft>
                <a:spcPts val="0"/>
              </a:spcAft>
              <a:buClr>
                <a:srgbClr val="0D4C94"/>
              </a:buClr>
              <a:buSzPts val="1100"/>
              <a:tabLst>
                <a:tab pos="152400" algn="l"/>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49213" marR="170815" lvl="0" algn="l" defTabSz="914377" rtl="0" eaLnBrk="1" fontAlgn="auto" latinLnBrk="0" hangingPunct="1">
              <a:lnSpc>
                <a:spcPct val="102000"/>
              </a:lnSpc>
              <a:spcBef>
                <a:spcPts val="615"/>
              </a:spcBef>
              <a:spcAft>
                <a:spcPts val="0"/>
              </a:spcAft>
              <a:buClr>
                <a:srgbClr val="0D4C94"/>
              </a:buClr>
              <a:buSzPts val="1100"/>
              <a:tabLst>
                <a:tab pos="152400" algn="l"/>
              </a:tabLst>
              <a:defRPr/>
            </a:pPr>
            <a:endPar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91235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548480FE-6D5E-2346-8924-1C69490DC437}"/>
              </a:ext>
            </a:extLst>
          </p:cNvPr>
          <p:cNvSpPr txBox="1">
            <a:spLocks/>
          </p:cNvSpPr>
          <p:nvPr/>
        </p:nvSpPr>
        <p:spPr>
          <a:xfrm>
            <a:off x="1" y="3468027"/>
            <a:ext cx="12191999" cy="1903680"/>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pt-br" sz="4267" b="0" i="0" u="none" strike="noStrike" kern="1200" cap="none" spc="0" normalizeH="0" baseline="0" noProof="0" dirty="0">
                <a:ln>
                  <a:noFill/>
                </a:ln>
                <a:solidFill>
                  <a:srgbClr val="F7A81B"/>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p>
        </p:txBody>
      </p:sp>
      <p:pic>
        <p:nvPicPr>
          <p:cNvPr id="8" name="Picture 7">
            <a:extLst>
              <a:ext uri="{FF2B5EF4-FFF2-40B4-BE49-F238E27FC236}">
                <a16:creationId xmlns:a16="http://schemas.microsoft.com/office/drawing/2014/main" id="{A9980443-CFDF-7A46-B616-5C3561CD46A6}"/>
              </a:ext>
            </a:extLst>
          </p:cNvPr>
          <p:cNvPicPr>
            <a:picLocks noChangeAspect="1"/>
          </p:cNvPicPr>
          <p:nvPr/>
        </p:nvPicPr>
        <p:blipFill>
          <a:blip r:embed="rId3"/>
          <a:stretch>
            <a:fillRect/>
          </a:stretch>
        </p:blipFill>
        <p:spPr>
          <a:xfrm>
            <a:off x="9154473" y="5600207"/>
            <a:ext cx="2724260" cy="1021597"/>
          </a:xfrm>
          <a:prstGeom prst="rect">
            <a:avLst/>
          </a:prstGeom>
        </p:spPr>
      </p:pic>
      <p:sp>
        <p:nvSpPr>
          <p:cNvPr id="5" name="Subtitle 2">
            <a:extLst>
              <a:ext uri="{FF2B5EF4-FFF2-40B4-BE49-F238E27FC236}">
                <a16:creationId xmlns:a16="http://schemas.microsoft.com/office/drawing/2014/main" id="{B15C79FE-A476-6A4B-BF17-F5D7FC44CD90}"/>
              </a:ext>
            </a:extLst>
          </p:cNvPr>
          <p:cNvSpPr txBox="1">
            <a:spLocks/>
          </p:cNvSpPr>
          <p:nvPr/>
        </p:nvSpPr>
        <p:spPr>
          <a:xfrm>
            <a:off x="-40217" y="2030422"/>
            <a:ext cx="12170833" cy="1021597"/>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4267"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p:txBody>
      </p:sp>
      <p:sp>
        <p:nvSpPr>
          <p:cNvPr id="2" name="TextBox 1">
            <a:extLst>
              <a:ext uri="{FF2B5EF4-FFF2-40B4-BE49-F238E27FC236}">
                <a16:creationId xmlns:a16="http://schemas.microsoft.com/office/drawing/2014/main" id="{93E7737B-BFDC-0340-BBF0-7A5DC1AE019D}"/>
              </a:ext>
            </a:extLst>
          </p:cNvPr>
          <p:cNvSpPr txBox="1"/>
          <p:nvPr/>
        </p:nvSpPr>
        <p:spPr>
          <a:xfrm>
            <a:off x="2717597" y="191040"/>
            <a:ext cx="6203558" cy="646331"/>
          </a:xfrm>
          <a:prstGeom prst="rect">
            <a:avLst/>
          </a:prstGeom>
          <a:noFill/>
        </p:spPr>
        <p:txBody>
          <a:bodyPr wrap="none" rtlCol="0">
            <a:spAutoFit/>
          </a:bodyPr>
          <a:lstStyle/>
          <a:p>
            <a:pPr lvl="0"/>
            <a:r>
              <a:rPr kumimoji="0" lang="en-US" sz="36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PHASE 1: </a:t>
            </a:r>
            <a:r>
              <a:rPr lang="en-NP" sz="3600" dirty="0">
                <a:solidFill>
                  <a:schemeClr val="bg1"/>
                </a:solidFill>
                <a:latin typeface="Arial" panose="020B0604020202020204" pitchFamily="34" charset="0"/>
                <a:cs typeface="Arial" panose="020B0604020202020204" pitchFamily="34" charset="0"/>
              </a:rPr>
              <a:t>SWOC ANALYSIS</a:t>
            </a:r>
            <a:endParaRPr kumimoji="0" lang="en-NP" sz="360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3C4DB3F2-538A-9543-8DC8-6BD0D158196A}"/>
              </a:ext>
            </a:extLst>
          </p:cNvPr>
          <p:cNvSpPr txBox="1">
            <a:spLocks/>
          </p:cNvSpPr>
          <p:nvPr/>
        </p:nvSpPr>
        <p:spPr>
          <a:xfrm>
            <a:off x="187325" y="1220329"/>
            <a:ext cx="11691408" cy="5171306"/>
          </a:xfrm>
          <a:prstGeom prst="rect">
            <a:avLst/>
          </a:prstGeom>
        </p:spPr>
        <p:txBody>
          <a:bodyPr vert="horz" lIns="91440" tIns="45720" rIns="91440" bIns="45720" rtlCol="0">
            <a:normAutofit fontScale="92500" lnSpcReduction="20000"/>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dirty="0">
                <a:solidFill>
                  <a:schemeClr val="bg1"/>
                </a:solidFill>
                <a:latin typeface="Arial" panose="020B0604020202020204" pitchFamily="34" charset="0"/>
                <a:cs typeface="Arial" panose="020B0604020202020204" pitchFamily="34" charset="0"/>
              </a:rPr>
              <a:t>STRENGTHS (INTERNAL): </a:t>
            </a:r>
            <a:r>
              <a:rPr lang="en-US" sz="3200" dirty="0">
                <a:solidFill>
                  <a:schemeClr val="bg1"/>
                </a:solidFill>
                <a:latin typeface="Arial" panose="020B0604020202020204" pitchFamily="34" charset="0"/>
                <a:cs typeface="Arial" panose="020B0604020202020204" pitchFamily="34" charset="0"/>
              </a:rPr>
              <a:t>List what your club does well.</a:t>
            </a:r>
          </a:p>
          <a:p>
            <a:pPr algn="l"/>
            <a:endParaRPr lang="en-US" sz="3200" dirty="0">
              <a:solidFill>
                <a:schemeClr val="bg1"/>
              </a:solidFill>
              <a:latin typeface="Arial" panose="020B0604020202020204" pitchFamily="34" charset="0"/>
              <a:cs typeface="Arial" panose="020B0604020202020204" pitchFamily="34" charset="0"/>
            </a:endParaRPr>
          </a:p>
          <a:p>
            <a:pPr marL="717550" indent="-350838" algn="l">
              <a:lnSpc>
                <a:spcPct val="120000"/>
              </a:lnSpc>
              <a:spcBef>
                <a:spcPts val="0"/>
              </a:spcBef>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Common purpose of fellowship, service, and high ethical standards.</a:t>
            </a:r>
          </a:p>
          <a:p>
            <a:pPr marL="717550" indent="-350838" algn="l">
              <a:lnSpc>
                <a:spcPct val="120000"/>
              </a:lnSpc>
              <a:spcBef>
                <a:spcPts val="0"/>
              </a:spcBef>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Ability to raise funds</a:t>
            </a:r>
          </a:p>
          <a:p>
            <a:pPr marL="717550" indent="-350838" algn="l">
              <a:lnSpc>
                <a:spcPct val="120000"/>
              </a:lnSpc>
              <a:spcBef>
                <a:spcPts val="0"/>
              </a:spcBef>
              <a:buFont typeface="Arial" panose="020B0604020202020204" pitchFamily="34" charset="0"/>
              <a:buChar char="•"/>
            </a:pPr>
            <a:r>
              <a:rPr lang="en-AU" sz="3200" dirty="0">
                <a:solidFill>
                  <a:schemeClr val="bg1"/>
                </a:solidFill>
                <a:latin typeface="Arial" panose="020B0604020202020204" pitchFamily="34" charset="0"/>
                <a:cs typeface="Arial" panose="020B0604020202020204" pitchFamily="34" charset="0"/>
              </a:rPr>
              <a:t>Member participation in service projects</a:t>
            </a:r>
          </a:p>
          <a:p>
            <a:pPr marL="717550" indent="-350838" algn="l">
              <a:lnSpc>
                <a:spcPct val="120000"/>
              </a:lnSpc>
              <a:spcBef>
                <a:spcPts val="0"/>
              </a:spcBef>
              <a:buFont typeface="Arial" panose="020B0604020202020204" pitchFamily="34" charset="0"/>
              <a:buChar char="•"/>
            </a:pPr>
            <a:r>
              <a:rPr lang="en-AU" sz="3200" dirty="0">
                <a:solidFill>
                  <a:schemeClr val="bg1"/>
                </a:solidFill>
                <a:latin typeface="Arial" panose="020B0604020202020204" pitchFamily="34" charset="0"/>
                <a:cs typeface="Arial" panose="020B0604020202020204" pitchFamily="34" charset="0"/>
              </a:rPr>
              <a:t>Diverse membership and growth of membership</a:t>
            </a:r>
            <a:endParaRPr lang="en-US" sz="3200" dirty="0">
              <a:solidFill>
                <a:schemeClr val="bg1"/>
              </a:solidFill>
              <a:latin typeface="Arial" panose="020B0604020202020204" pitchFamily="34" charset="0"/>
              <a:cs typeface="Arial" panose="020B0604020202020204" pitchFamily="34" charset="0"/>
            </a:endParaRPr>
          </a:p>
          <a:p>
            <a:pPr marL="717550" indent="-350838" algn="l">
              <a:lnSpc>
                <a:spcPct val="120000"/>
              </a:lnSpc>
              <a:spcBef>
                <a:spcPts val="0"/>
              </a:spcBef>
              <a:buFont typeface="Arial" panose="020B0604020202020204" pitchFamily="34" charset="0"/>
              <a:buChar char="•"/>
            </a:pPr>
            <a:r>
              <a:rPr lang="en-US" sz="3200" dirty="0">
                <a:solidFill>
                  <a:schemeClr val="bg1"/>
                </a:solidFill>
                <a:latin typeface="Arial" panose="020B0604020202020204" pitchFamily="34" charset="0"/>
                <a:cs typeface="Arial" panose="020B0604020202020204" pitchFamily="34" charset="0"/>
              </a:rPr>
              <a:t>The depth of experience of members (Rotary, life skills, business)</a:t>
            </a:r>
          </a:p>
          <a:p>
            <a:pPr marL="668338" indent="-350838" algn="l">
              <a:lnSpc>
                <a:spcPct val="120000"/>
              </a:lnSpc>
              <a:spcBef>
                <a:spcPts val="0"/>
              </a:spcBef>
              <a:buFont typeface="Arial" panose="020B0604020202020204" pitchFamily="34" charset="0"/>
              <a:buChar char="•"/>
            </a:pPr>
            <a:r>
              <a:rPr lang="en-AU" sz="3200" dirty="0">
                <a:solidFill>
                  <a:schemeClr val="bg1"/>
                </a:solidFill>
                <a:latin typeface="Arial" panose="020B0604020202020204" pitchFamily="34" charset="0"/>
                <a:cs typeface="Arial" panose="020B0604020202020204" pitchFamily="34" charset="0"/>
              </a:rPr>
              <a:t>Long history of commitment to support local community</a:t>
            </a:r>
            <a:endParaRPr lang="en-NP" sz="3200" dirty="0">
              <a:solidFill>
                <a:schemeClr val="bg1"/>
              </a:solidFill>
              <a:latin typeface="Arial" panose="020B0604020202020204" pitchFamily="34" charset="0"/>
              <a:cs typeface="Arial" panose="020B0604020202020204" pitchFamily="34" charset="0"/>
            </a:endParaRPr>
          </a:p>
          <a:p>
            <a:pPr marL="668338" indent="-350838" algn="l">
              <a:lnSpc>
                <a:spcPct val="120000"/>
              </a:lnSpc>
              <a:spcBef>
                <a:spcPts val="0"/>
              </a:spcBef>
              <a:buFont typeface="Arial" panose="020B0604020202020204" pitchFamily="34" charset="0"/>
              <a:buChar char="•"/>
            </a:pPr>
            <a:r>
              <a:rPr lang="en-AU" sz="3200" dirty="0">
                <a:solidFill>
                  <a:schemeClr val="bg1"/>
                </a:solidFill>
                <a:latin typeface="Arial" panose="020B0604020202020204" pitchFamily="34" charset="0"/>
                <a:cs typeface="Arial" panose="020B0604020202020204" pitchFamily="34" charset="0"/>
              </a:rPr>
              <a:t>Respect by local community</a:t>
            </a:r>
            <a:endParaRPr lang="en-US" sz="3200" dirty="0">
              <a:solidFill>
                <a:schemeClr val="bg1"/>
              </a:solidFill>
              <a:latin typeface="Arial" panose="020B0604020202020204" pitchFamily="34" charset="0"/>
              <a:cs typeface="Arial" panose="020B0604020202020204" pitchFamily="34" charset="0"/>
            </a:endParaRPr>
          </a:p>
          <a:p>
            <a:pPr marL="49213" marR="170815" lvl="0" indent="0" algn="l" defTabSz="914377" rtl="0" eaLnBrk="1" fontAlgn="auto" latinLnBrk="0" hangingPunct="1">
              <a:lnSpc>
                <a:spcPct val="102000"/>
              </a:lnSpc>
              <a:spcBef>
                <a:spcPts val="615"/>
              </a:spcBef>
              <a:spcAft>
                <a:spcPts val="0"/>
              </a:spcAft>
              <a:buClr>
                <a:srgbClr val="0D4C94"/>
              </a:buClr>
              <a:buSzPts val="1100"/>
              <a:buFont typeface="Arial" panose="020B0604020202020204" pitchFamily="34" charset="0"/>
              <a:buNone/>
              <a:tabLst>
                <a:tab pos="152400" algn="l"/>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49213" marR="170815" lvl="0" indent="0" algn="l" defTabSz="914377" rtl="0" eaLnBrk="1" fontAlgn="auto" latinLnBrk="0" hangingPunct="1">
              <a:lnSpc>
                <a:spcPct val="102000"/>
              </a:lnSpc>
              <a:spcBef>
                <a:spcPts val="615"/>
              </a:spcBef>
              <a:spcAft>
                <a:spcPts val="0"/>
              </a:spcAft>
              <a:buClr>
                <a:srgbClr val="0D4C94"/>
              </a:buClr>
              <a:buSzPts val="1100"/>
              <a:buFont typeface="Arial" panose="020B0604020202020204" pitchFamily="34" charset="0"/>
              <a:buNone/>
              <a:tabLst>
                <a:tab pos="152400" algn="l"/>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49213" marR="170815" lvl="0" indent="0" algn="l" defTabSz="914377" rtl="0" eaLnBrk="1" fontAlgn="auto" latinLnBrk="0" hangingPunct="1">
              <a:lnSpc>
                <a:spcPct val="102000"/>
              </a:lnSpc>
              <a:spcBef>
                <a:spcPts val="615"/>
              </a:spcBef>
              <a:spcAft>
                <a:spcPts val="0"/>
              </a:spcAft>
              <a:buClr>
                <a:srgbClr val="0D4C94"/>
              </a:buClr>
              <a:buSzPts val="1100"/>
              <a:buFont typeface="Arial" panose="020B0604020202020204" pitchFamily="34" charset="0"/>
              <a:buNone/>
              <a:tabLst>
                <a:tab pos="152400" algn="l"/>
              </a:tabLst>
              <a:defRPr/>
            </a:pPr>
            <a:endPar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02976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548480FE-6D5E-2346-8924-1C69490DC437}"/>
              </a:ext>
            </a:extLst>
          </p:cNvPr>
          <p:cNvSpPr txBox="1">
            <a:spLocks/>
          </p:cNvSpPr>
          <p:nvPr/>
        </p:nvSpPr>
        <p:spPr>
          <a:xfrm>
            <a:off x="1" y="3468027"/>
            <a:ext cx="12191999" cy="1903680"/>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pt-br" sz="4267" b="0" i="0" u="none" strike="noStrike" kern="1200" cap="none" spc="0" normalizeH="0" baseline="0" noProof="0" dirty="0">
                <a:ln>
                  <a:noFill/>
                </a:ln>
                <a:solidFill>
                  <a:srgbClr val="F7A81B"/>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p>
        </p:txBody>
      </p:sp>
      <p:pic>
        <p:nvPicPr>
          <p:cNvPr id="8" name="Picture 7">
            <a:extLst>
              <a:ext uri="{FF2B5EF4-FFF2-40B4-BE49-F238E27FC236}">
                <a16:creationId xmlns:a16="http://schemas.microsoft.com/office/drawing/2014/main" id="{A9980443-CFDF-7A46-B616-5C3561CD46A6}"/>
              </a:ext>
            </a:extLst>
          </p:cNvPr>
          <p:cNvPicPr>
            <a:picLocks noChangeAspect="1"/>
          </p:cNvPicPr>
          <p:nvPr/>
        </p:nvPicPr>
        <p:blipFill>
          <a:blip r:embed="rId3"/>
          <a:stretch>
            <a:fillRect/>
          </a:stretch>
        </p:blipFill>
        <p:spPr>
          <a:xfrm>
            <a:off x="9154473" y="5600207"/>
            <a:ext cx="2724260" cy="1021597"/>
          </a:xfrm>
          <a:prstGeom prst="rect">
            <a:avLst/>
          </a:prstGeom>
        </p:spPr>
      </p:pic>
      <p:sp>
        <p:nvSpPr>
          <p:cNvPr id="5" name="Subtitle 2">
            <a:extLst>
              <a:ext uri="{FF2B5EF4-FFF2-40B4-BE49-F238E27FC236}">
                <a16:creationId xmlns:a16="http://schemas.microsoft.com/office/drawing/2014/main" id="{B15C79FE-A476-6A4B-BF17-F5D7FC44CD90}"/>
              </a:ext>
            </a:extLst>
          </p:cNvPr>
          <p:cNvSpPr txBox="1">
            <a:spLocks/>
          </p:cNvSpPr>
          <p:nvPr/>
        </p:nvSpPr>
        <p:spPr>
          <a:xfrm>
            <a:off x="-40217" y="2030422"/>
            <a:ext cx="12170833" cy="1021597"/>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4267"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p:txBody>
      </p:sp>
      <p:sp>
        <p:nvSpPr>
          <p:cNvPr id="2" name="TextBox 1">
            <a:extLst>
              <a:ext uri="{FF2B5EF4-FFF2-40B4-BE49-F238E27FC236}">
                <a16:creationId xmlns:a16="http://schemas.microsoft.com/office/drawing/2014/main" id="{93E7737B-BFDC-0340-BBF0-7A5DC1AE019D}"/>
              </a:ext>
            </a:extLst>
          </p:cNvPr>
          <p:cNvSpPr txBox="1"/>
          <p:nvPr/>
        </p:nvSpPr>
        <p:spPr>
          <a:xfrm>
            <a:off x="2590597" y="174825"/>
            <a:ext cx="503522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C000"/>
                </a:solidFill>
                <a:effectLst/>
                <a:uLnTx/>
                <a:uFillTx/>
                <a:latin typeface="Calibri" panose="020F0502020204030204"/>
                <a:ea typeface="+mn-ea"/>
                <a:cs typeface="+mn-cs"/>
              </a:rPr>
              <a:t>PHASE 1: </a:t>
            </a:r>
            <a:r>
              <a:rPr kumimoji="0" lang="en-NP" sz="3600" i="0" u="none" strike="noStrike" kern="1200" cap="none" spc="0" normalizeH="0" baseline="0" noProof="0" dirty="0">
                <a:ln>
                  <a:noFill/>
                </a:ln>
                <a:solidFill>
                  <a:srgbClr val="FFFFFF"/>
                </a:solidFill>
                <a:effectLst/>
                <a:uLnTx/>
                <a:uFillTx/>
                <a:latin typeface="Calibri" panose="020F0502020204030204"/>
                <a:ea typeface="+mn-ea"/>
                <a:cs typeface="+mn-cs"/>
              </a:rPr>
              <a:t>SWOC ANALYSIS</a:t>
            </a:r>
          </a:p>
        </p:txBody>
      </p:sp>
      <p:sp>
        <p:nvSpPr>
          <p:cNvPr id="9" name="Content Placeholder 2">
            <a:extLst>
              <a:ext uri="{FF2B5EF4-FFF2-40B4-BE49-F238E27FC236}">
                <a16:creationId xmlns:a16="http://schemas.microsoft.com/office/drawing/2014/main" id="{3C4DB3F2-538A-9543-8DC8-6BD0D158196A}"/>
              </a:ext>
            </a:extLst>
          </p:cNvPr>
          <p:cNvSpPr txBox="1">
            <a:spLocks/>
          </p:cNvSpPr>
          <p:nvPr/>
        </p:nvSpPr>
        <p:spPr>
          <a:xfrm>
            <a:off x="199495" y="1450498"/>
            <a:ext cx="11691408" cy="4660507"/>
          </a:xfrm>
          <a:prstGeom prst="rect">
            <a:avLst/>
          </a:prstGeom>
        </p:spPr>
        <p:txBody>
          <a:bodyPr vert="horz" lIns="91440" tIns="45720" rIns="91440" bIns="45720" rtlCol="0">
            <a:normAutofit/>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WEAKNESSES (INTERNAL): </a:t>
            </a:r>
            <a:r>
              <a:rPr kumimoji="0" lang="en-US" sz="3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List what club could improve.</a:t>
            </a: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717550" lvl="0" indent="-350838" algn="l">
              <a:buFont typeface="Arial" panose="020B0604020202020204" pitchFamily="34" charset="0"/>
              <a:buChar char="•"/>
            </a:pPr>
            <a:r>
              <a:rPr lang="en-AU" sz="3000" dirty="0">
                <a:solidFill>
                  <a:schemeClr val="bg1"/>
                </a:solidFill>
                <a:latin typeface="Arial" panose="020B0604020202020204" pitchFamily="34" charset="0"/>
                <a:cs typeface="Arial" panose="020B0604020202020204" pitchFamily="34" charset="0"/>
              </a:rPr>
              <a:t>Core team over worked – need more members to step up</a:t>
            </a:r>
            <a:r>
              <a:rPr lang="en-NP" sz="3000" dirty="0">
                <a:solidFill>
                  <a:schemeClr val="bg1"/>
                </a:solidFill>
                <a:latin typeface="Arial" panose="020B0604020202020204" pitchFamily="34" charset="0"/>
                <a:cs typeface="Arial" panose="020B0604020202020204" pitchFamily="34" charset="0"/>
              </a:rPr>
              <a:t> </a:t>
            </a:r>
          </a:p>
          <a:p>
            <a:pPr marL="717550" indent="-350838" algn="l">
              <a:buFont typeface="Arial" panose="020B0604020202020204" pitchFamily="34" charset="0"/>
              <a:buChar char="•"/>
            </a:pPr>
            <a:r>
              <a:rPr lang="en-AU" sz="3000" dirty="0">
                <a:solidFill>
                  <a:schemeClr val="bg1"/>
                </a:solidFill>
                <a:latin typeface="Arial" panose="020B0604020202020204" pitchFamily="34" charset="0"/>
                <a:cs typeface="Arial" panose="020B0604020202020204" pitchFamily="34" charset="0"/>
              </a:rPr>
              <a:t>Ageing membership</a:t>
            </a:r>
            <a:endParaRPr lang="en-NP" sz="3000" dirty="0">
              <a:solidFill>
                <a:schemeClr val="bg1"/>
              </a:solidFill>
              <a:latin typeface="Arial" panose="020B0604020202020204" pitchFamily="34" charset="0"/>
              <a:cs typeface="Arial" panose="020B0604020202020204" pitchFamily="34" charset="0"/>
            </a:endParaRPr>
          </a:p>
          <a:p>
            <a:pPr marL="717550" indent="-350838" algn="l">
              <a:buFont typeface="Arial" panose="020B0604020202020204" pitchFamily="34" charset="0"/>
              <a:buChar char="•"/>
            </a:pPr>
            <a:r>
              <a:rPr lang="en-AU" sz="3000" dirty="0">
                <a:solidFill>
                  <a:schemeClr val="bg1"/>
                </a:solidFill>
                <a:latin typeface="Arial" panose="020B0604020202020204" pitchFamily="34" charset="0"/>
                <a:cs typeface="Arial" panose="020B0604020202020204" pitchFamily="34" charset="0"/>
              </a:rPr>
              <a:t>Insufficient social activity</a:t>
            </a:r>
            <a:endParaRPr lang="en-NP" sz="3000" dirty="0">
              <a:solidFill>
                <a:schemeClr val="bg1"/>
              </a:solidFill>
              <a:latin typeface="Arial" panose="020B0604020202020204" pitchFamily="34" charset="0"/>
              <a:cs typeface="Arial" panose="020B0604020202020204" pitchFamily="34" charset="0"/>
            </a:endParaRPr>
          </a:p>
          <a:p>
            <a:pPr marL="717550" indent="-350838" algn="l">
              <a:buFont typeface="Arial" panose="020B0604020202020204" pitchFamily="34" charset="0"/>
              <a:buChar char="•"/>
            </a:pPr>
            <a:r>
              <a:rPr lang="en-AU" sz="3000" dirty="0">
                <a:solidFill>
                  <a:schemeClr val="bg1"/>
                </a:solidFill>
                <a:latin typeface="Arial" panose="020B0604020202020204" pitchFamily="34" charset="0"/>
                <a:cs typeface="Arial" panose="020B0604020202020204" pitchFamily="34" charset="0"/>
              </a:rPr>
              <a:t>Lack of involvement of members in club activities</a:t>
            </a:r>
            <a:endParaRPr lang="en-NP" sz="3000" dirty="0">
              <a:solidFill>
                <a:schemeClr val="bg1"/>
              </a:solidFill>
              <a:latin typeface="Arial" panose="020B0604020202020204" pitchFamily="34" charset="0"/>
              <a:cs typeface="Arial" panose="020B0604020202020204" pitchFamily="34" charset="0"/>
            </a:endParaRPr>
          </a:p>
          <a:p>
            <a:pPr marL="668338" lvl="0" indent="-350838" algn="l">
              <a:buFont typeface="Arial" panose="020B0604020202020204" pitchFamily="34" charset="0"/>
              <a:buChar char="•"/>
            </a:pPr>
            <a:r>
              <a:rPr lang="en-AU" sz="3000" dirty="0">
                <a:solidFill>
                  <a:schemeClr val="bg1"/>
                </a:solidFill>
                <a:latin typeface="Arial" panose="020B0604020202020204" pitchFamily="34" charset="0"/>
                <a:cs typeface="Arial" panose="020B0604020202020204" pitchFamily="34" charset="0"/>
              </a:rPr>
              <a:t>People unaware of what Rotary does</a:t>
            </a:r>
            <a:endParaRPr kumimoji="0" lang="en-US" sz="3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49213" marR="170815" lvl="0" indent="0" algn="l" defTabSz="914377" rtl="0" eaLnBrk="1" fontAlgn="auto" latinLnBrk="0" hangingPunct="1">
              <a:lnSpc>
                <a:spcPct val="102000"/>
              </a:lnSpc>
              <a:spcBef>
                <a:spcPts val="615"/>
              </a:spcBef>
              <a:spcAft>
                <a:spcPts val="0"/>
              </a:spcAft>
              <a:buClr>
                <a:srgbClr val="0D4C94"/>
              </a:buClr>
              <a:buSzPts val="1100"/>
              <a:buFont typeface="Arial" panose="020B0604020202020204" pitchFamily="34" charset="0"/>
              <a:buNone/>
              <a:tabLst>
                <a:tab pos="152400" algn="l"/>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49213" marR="170815" lvl="0" indent="0" algn="l" defTabSz="914377" rtl="0" eaLnBrk="1" fontAlgn="auto" latinLnBrk="0" hangingPunct="1">
              <a:lnSpc>
                <a:spcPct val="102000"/>
              </a:lnSpc>
              <a:spcBef>
                <a:spcPts val="615"/>
              </a:spcBef>
              <a:spcAft>
                <a:spcPts val="0"/>
              </a:spcAft>
              <a:buClr>
                <a:srgbClr val="0D4C94"/>
              </a:buClr>
              <a:buSzPts val="1100"/>
              <a:buFont typeface="Arial" panose="020B0604020202020204" pitchFamily="34" charset="0"/>
              <a:buNone/>
              <a:tabLst>
                <a:tab pos="152400" algn="l"/>
              </a:tabLst>
              <a:defRPr/>
            </a:pPr>
            <a:endPar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61380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548480FE-6D5E-2346-8924-1C69490DC437}"/>
              </a:ext>
            </a:extLst>
          </p:cNvPr>
          <p:cNvSpPr txBox="1">
            <a:spLocks/>
          </p:cNvSpPr>
          <p:nvPr/>
        </p:nvSpPr>
        <p:spPr>
          <a:xfrm>
            <a:off x="1" y="3468027"/>
            <a:ext cx="12191999" cy="1903680"/>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pt-br" sz="4267" b="0" i="0" u="none" strike="noStrike" kern="1200" cap="none" spc="0" normalizeH="0" baseline="0" noProof="0" dirty="0">
                <a:ln>
                  <a:noFill/>
                </a:ln>
                <a:solidFill>
                  <a:srgbClr val="F7A81B"/>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p>
        </p:txBody>
      </p:sp>
      <p:pic>
        <p:nvPicPr>
          <p:cNvPr id="8" name="Picture 7">
            <a:extLst>
              <a:ext uri="{FF2B5EF4-FFF2-40B4-BE49-F238E27FC236}">
                <a16:creationId xmlns:a16="http://schemas.microsoft.com/office/drawing/2014/main" id="{A9980443-CFDF-7A46-B616-5C3561CD46A6}"/>
              </a:ext>
            </a:extLst>
          </p:cNvPr>
          <p:cNvPicPr>
            <a:picLocks noChangeAspect="1"/>
          </p:cNvPicPr>
          <p:nvPr/>
        </p:nvPicPr>
        <p:blipFill>
          <a:blip r:embed="rId3"/>
          <a:stretch>
            <a:fillRect/>
          </a:stretch>
        </p:blipFill>
        <p:spPr>
          <a:xfrm>
            <a:off x="9154473" y="5600207"/>
            <a:ext cx="2724260" cy="1021597"/>
          </a:xfrm>
          <a:prstGeom prst="rect">
            <a:avLst/>
          </a:prstGeom>
        </p:spPr>
      </p:pic>
      <p:sp>
        <p:nvSpPr>
          <p:cNvPr id="5" name="Subtitle 2">
            <a:extLst>
              <a:ext uri="{FF2B5EF4-FFF2-40B4-BE49-F238E27FC236}">
                <a16:creationId xmlns:a16="http://schemas.microsoft.com/office/drawing/2014/main" id="{B15C79FE-A476-6A4B-BF17-F5D7FC44CD90}"/>
              </a:ext>
            </a:extLst>
          </p:cNvPr>
          <p:cNvSpPr txBox="1">
            <a:spLocks/>
          </p:cNvSpPr>
          <p:nvPr/>
        </p:nvSpPr>
        <p:spPr>
          <a:xfrm>
            <a:off x="-40217" y="2030422"/>
            <a:ext cx="12170833" cy="1021597"/>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4267"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p:txBody>
      </p:sp>
      <p:sp>
        <p:nvSpPr>
          <p:cNvPr id="2" name="TextBox 1">
            <a:extLst>
              <a:ext uri="{FF2B5EF4-FFF2-40B4-BE49-F238E27FC236}">
                <a16:creationId xmlns:a16="http://schemas.microsoft.com/office/drawing/2014/main" id="{93E7737B-BFDC-0340-BBF0-7A5DC1AE019D}"/>
              </a:ext>
            </a:extLst>
          </p:cNvPr>
          <p:cNvSpPr txBox="1"/>
          <p:nvPr/>
        </p:nvSpPr>
        <p:spPr>
          <a:xfrm>
            <a:off x="2933497" y="200225"/>
            <a:ext cx="503522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C000"/>
                </a:solidFill>
                <a:effectLst/>
                <a:uLnTx/>
                <a:uFillTx/>
                <a:latin typeface="Calibri" panose="020F0502020204030204"/>
                <a:ea typeface="+mn-ea"/>
                <a:cs typeface="+mn-cs"/>
              </a:rPr>
              <a:t>PHASE 1: </a:t>
            </a:r>
            <a:r>
              <a:rPr kumimoji="0" lang="en-NP" sz="3600" i="0" u="none" strike="noStrike" kern="1200" cap="none" spc="0" normalizeH="0" baseline="0" noProof="0" dirty="0">
                <a:ln>
                  <a:noFill/>
                </a:ln>
                <a:solidFill>
                  <a:srgbClr val="FFFFFF"/>
                </a:solidFill>
                <a:effectLst/>
                <a:uLnTx/>
                <a:uFillTx/>
                <a:latin typeface="Calibri" panose="020F0502020204030204"/>
                <a:ea typeface="+mn-ea"/>
                <a:cs typeface="+mn-cs"/>
              </a:rPr>
              <a:t>SWOC ANALYSIS</a:t>
            </a:r>
          </a:p>
        </p:txBody>
      </p:sp>
      <p:sp>
        <p:nvSpPr>
          <p:cNvPr id="9" name="Content Placeholder 2">
            <a:extLst>
              <a:ext uri="{FF2B5EF4-FFF2-40B4-BE49-F238E27FC236}">
                <a16:creationId xmlns:a16="http://schemas.microsoft.com/office/drawing/2014/main" id="{3C4DB3F2-538A-9543-8DC8-6BD0D158196A}"/>
              </a:ext>
            </a:extLst>
          </p:cNvPr>
          <p:cNvSpPr txBox="1">
            <a:spLocks/>
          </p:cNvSpPr>
          <p:nvPr/>
        </p:nvSpPr>
        <p:spPr>
          <a:xfrm>
            <a:off x="199495" y="1172766"/>
            <a:ext cx="11691408" cy="4660507"/>
          </a:xfrm>
          <a:prstGeom prst="rect">
            <a:avLst/>
          </a:prstGeom>
        </p:spPr>
        <p:txBody>
          <a:bodyPr vert="horz" lIns="91440" tIns="45720" rIns="91440" bIns="45720" rtlCol="0">
            <a:normAutofit fontScale="92500"/>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OPPORTUNITIES (EXTERNAL)</a:t>
            </a:r>
            <a:r>
              <a:rPr lang="en-NP" sz="3200" b="1" dirty="0">
                <a:solidFill>
                  <a:srgbClr val="FFFFFF"/>
                </a:solidFill>
                <a:latin typeface="Arial" panose="020B0604020202020204" pitchFamily="34" charset="0"/>
                <a:cs typeface="Arial" panose="020B0604020202020204" pitchFamily="34" charset="0"/>
              </a:rPr>
              <a:t>: </a:t>
            </a:r>
            <a:r>
              <a:rPr kumimoji="0" lang="en-US"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List the opportunities in your community that your club can act on. </a:t>
            </a:r>
          </a:p>
          <a:p>
            <a:pPr marL="457189" marR="0" lvl="1" indent="0" algn="l" defTabSz="914377"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914389" marR="0" lvl="1" indent="-457200" algn="l" defTabSz="914377" rtl="0" eaLnBrk="1" fontAlgn="auto" latinLnBrk="0" hangingPunct="1">
              <a:lnSpc>
                <a:spcPct val="100000"/>
              </a:lnSpc>
              <a:spcBef>
                <a:spcPts val="0"/>
              </a:spcBef>
              <a:buClrTx/>
              <a:buSzTx/>
              <a:buFont typeface="Arial" panose="020B0604020202020204" pitchFamily="34" charset="0"/>
              <a:buChar char="•"/>
              <a:tabLst/>
              <a:defRPr/>
            </a:pPr>
            <a:r>
              <a:rPr lang="en-US" sz="3200" dirty="0">
                <a:solidFill>
                  <a:srgbClr val="FFFFFF"/>
                </a:solidFill>
                <a:latin typeface="Arial" panose="020B0604020202020204" pitchFamily="34" charset="0"/>
                <a:cs typeface="Arial" panose="020B0604020202020204" pitchFamily="34" charset="0"/>
              </a:rPr>
              <a:t>F</a:t>
            </a:r>
            <a:r>
              <a:rPr kumimoji="0" lang="en-US" sz="3200" b="0" i="0" u="none" strike="noStrike" kern="120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rPr>
              <a:t>ind</a:t>
            </a:r>
            <a:r>
              <a:rPr kumimoji="0" lang="en-US"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members from more diverse groups. </a:t>
            </a:r>
          </a:p>
          <a:p>
            <a:pPr marL="914389" marR="0" lvl="1" indent="-457200" algn="l" defTabSz="914377" rtl="0" eaLnBrk="1" fontAlgn="auto" latinLnBrk="0" hangingPunct="1">
              <a:lnSpc>
                <a:spcPct val="100000"/>
              </a:lnSpc>
              <a:spcBef>
                <a:spcPts val="0"/>
              </a:spcBef>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Mentor entrepreneurs to help them develop their businesses. </a:t>
            </a:r>
          </a:p>
          <a:p>
            <a:pPr marL="914389" lvl="1" indent="-457200" algn="l">
              <a:lnSpc>
                <a:spcPct val="100000"/>
              </a:lnSpc>
              <a:spcBef>
                <a:spcPts val="0"/>
              </a:spcBef>
              <a:buFont typeface="Arial" panose="020B0604020202020204" pitchFamily="34" charset="0"/>
              <a:buChar char="•"/>
            </a:pPr>
            <a:r>
              <a:rPr lang="en-AU" sz="3200" dirty="0">
                <a:solidFill>
                  <a:schemeClr val="bg1"/>
                </a:solidFill>
                <a:latin typeface="Arial" panose="020B0604020202020204" pitchFamily="34" charset="0"/>
                <a:cs typeface="Arial" panose="020B0604020202020204" pitchFamily="34" charset="0"/>
              </a:rPr>
              <a:t>Conduct service projects – local and further away.</a:t>
            </a:r>
            <a:endParaRPr lang="en-NP" sz="3200" dirty="0">
              <a:solidFill>
                <a:schemeClr val="bg1"/>
              </a:solidFill>
              <a:latin typeface="Arial" panose="020B0604020202020204" pitchFamily="34" charset="0"/>
              <a:cs typeface="Arial" panose="020B0604020202020204" pitchFamily="34" charset="0"/>
            </a:endParaRPr>
          </a:p>
          <a:p>
            <a:pPr marL="914389" lvl="1" indent="-457200" algn="l">
              <a:lnSpc>
                <a:spcPct val="100000"/>
              </a:lnSpc>
              <a:spcBef>
                <a:spcPts val="0"/>
              </a:spcBef>
              <a:buFont typeface="Arial" panose="020B0604020202020204" pitchFamily="34" charset="0"/>
              <a:buChar char="•"/>
            </a:pPr>
            <a:r>
              <a:rPr lang="en-AU" sz="3200" dirty="0">
                <a:solidFill>
                  <a:schemeClr val="bg1"/>
                </a:solidFill>
                <a:latin typeface="Arial" panose="020B0604020202020204" pitchFamily="34" charset="0"/>
                <a:cs typeface="Arial" panose="020B0604020202020204" pitchFamily="34" charset="0"/>
              </a:rPr>
              <a:t>Combine with other agencies to serve the community.</a:t>
            </a:r>
            <a:endParaRPr lang="en-NP" sz="3200" dirty="0">
              <a:solidFill>
                <a:schemeClr val="bg1"/>
              </a:solidFill>
              <a:latin typeface="Arial" panose="020B0604020202020204" pitchFamily="34" charset="0"/>
              <a:cs typeface="Arial" panose="020B0604020202020204" pitchFamily="34" charset="0"/>
            </a:endParaRPr>
          </a:p>
          <a:p>
            <a:pPr marL="914389" lvl="1" indent="-457200" algn="l">
              <a:lnSpc>
                <a:spcPct val="100000"/>
              </a:lnSpc>
              <a:spcBef>
                <a:spcPts val="0"/>
              </a:spcBef>
              <a:buFont typeface="Arial" panose="020B0604020202020204" pitchFamily="34" charset="0"/>
              <a:buChar char="•"/>
            </a:pPr>
            <a:r>
              <a:rPr lang="en-AU" sz="3200" dirty="0">
                <a:solidFill>
                  <a:schemeClr val="bg1"/>
                </a:solidFill>
                <a:latin typeface="Arial" panose="020B0604020202020204" pitchFamily="34" charset="0"/>
                <a:cs typeface="Arial" panose="020B0604020202020204" pitchFamily="34" charset="0"/>
              </a:rPr>
              <a:t>Work with different professions.</a:t>
            </a:r>
            <a:endParaRPr lang="en-NP" sz="3200" dirty="0">
              <a:solidFill>
                <a:schemeClr val="bg1"/>
              </a:solidFill>
              <a:latin typeface="Arial" panose="020B0604020202020204" pitchFamily="34" charset="0"/>
              <a:cs typeface="Arial" panose="020B0604020202020204" pitchFamily="34" charset="0"/>
            </a:endParaRPr>
          </a:p>
          <a:p>
            <a:pPr marL="914389" lvl="1" indent="-457200" algn="l">
              <a:lnSpc>
                <a:spcPct val="100000"/>
              </a:lnSpc>
              <a:spcBef>
                <a:spcPts val="0"/>
              </a:spcBef>
              <a:buFont typeface="Arial" panose="020B0604020202020204" pitchFamily="34" charset="0"/>
              <a:buChar char="•"/>
            </a:pPr>
            <a:r>
              <a:rPr lang="en-AU" sz="3200" dirty="0">
                <a:solidFill>
                  <a:schemeClr val="bg1"/>
                </a:solidFill>
                <a:latin typeface="Arial" panose="020B0604020202020204" pitchFamily="34" charset="0"/>
                <a:cs typeface="Arial" panose="020B0604020202020204" pitchFamily="34" charset="0"/>
              </a:rPr>
              <a:t>Investigate how Clubs can involve younger people in Rotary.</a:t>
            </a:r>
            <a:endParaRPr lang="en-NP" sz="3200" dirty="0">
              <a:solidFill>
                <a:schemeClr val="bg1"/>
              </a:solidFill>
              <a:latin typeface="Arial" panose="020B0604020202020204" pitchFamily="34" charset="0"/>
              <a:cs typeface="Arial" panose="020B0604020202020204" pitchFamily="34" charset="0"/>
            </a:endParaRPr>
          </a:p>
          <a:p>
            <a:pPr marL="457189" marR="0" lvl="1" indent="0" algn="l" defTabSz="914377"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49213" marR="170815" lvl="0" indent="0" algn="l" defTabSz="914377" rtl="0" eaLnBrk="1" fontAlgn="auto" latinLnBrk="0" hangingPunct="1">
              <a:lnSpc>
                <a:spcPct val="102000"/>
              </a:lnSpc>
              <a:spcBef>
                <a:spcPts val="615"/>
              </a:spcBef>
              <a:spcAft>
                <a:spcPts val="0"/>
              </a:spcAft>
              <a:buClr>
                <a:srgbClr val="0D4C94"/>
              </a:buClr>
              <a:buSzPts val="1100"/>
              <a:buFont typeface="Arial" panose="020B0604020202020204" pitchFamily="34" charset="0"/>
              <a:buNone/>
              <a:tabLst>
                <a:tab pos="152400" algn="l"/>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49213" marR="170815" lvl="0" indent="0" algn="l" defTabSz="914377" rtl="0" eaLnBrk="1" fontAlgn="auto" latinLnBrk="0" hangingPunct="1">
              <a:lnSpc>
                <a:spcPct val="102000"/>
              </a:lnSpc>
              <a:spcBef>
                <a:spcPts val="615"/>
              </a:spcBef>
              <a:spcAft>
                <a:spcPts val="0"/>
              </a:spcAft>
              <a:buClr>
                <a:srgbClr val="0D4C94"/>
              </a:buClr>
              <a:buSzPts val="1100"/>
              <a:buFont typeface="Arial" panose="020B0604020202020204" pitchFamily="34" charset="0"/>
              <a:buNone/>
              <a:tabLst>
                <a:tab pos="152400" algn="l"/>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49213" marR="170815" lvl="0" indent="0" algn="l" defTabSz="914377" rtl="0" eaLnBrk="1" fontAlgn="auto" latinLnBrk="0" hangingPunct="1">
              <a:lnSpc>
                <a:spcPct val="102000"/>
              </a:lnSpc>
              <a:spcBef>
                <a:spcPts val="615"/>
              </a:spcBef>
              <a:spcAft>
                <a:spcPts val="0"/>
              </a:spcAft>
              <a:buClr>
                <a:srgbClr val="0D4C94"/>
              </a:buClr>
              <a:buSzPts val="1100"/>
              <a:buFont typeface="Arial" panose="020B0604020202020204" pitchFamily="34" charset="0"/>
              <a:buNone/>
              <a:tabLst>
                <a:tab pos="152400" algn="l"/>
              </a:tabLst>
              <a:defRPr/>
            </a:pPr>
            <a:endPar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13584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548480FE-6D5E-2346-8924-1C69490DC437}"/>
              </a:ext>
            </a:extLst>
          </p:cNvPr>
          <p:cNvSpPr txBox="1">
            <a:spLocks/>
          </p:cNvSpPr>
          <p:nvPr/>
        </p:nvSpPr>
        <p:spPr>
          <a:xfrm>
            <a:off x="1" y="3468027"/>
            <a:ext cx="12191999" cy="1903680"/>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pt-br" sz="4267" b="0" i="0" u="none" strike="noStrike" kern="1200" cap="none" spc="0" normalizeH="0" baseline="0" noProof="0" dirty="0">
                <a:ln>
                  <a:noFill/>
                </a:ln>
                <a:solidFill>
                  <a:srgbClr val="F7A81B"/>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p>
        </p:txBody>
      </p:sp>
      <p:pic>
        <p:nvPicPr>
          <p:cNvPr id="8" name="Picture 7">
            <a:extLst>
              <a:ext uri="{FF2B5EF4-FFF2-40B4-BE49-F238E27FC236}">
                <a16:creationId xmlns:a16="http://schemas.microsoft.com/office/drawing/2014/main" id="{A9980443-CFDF-7A46-B616-5C3561CD46A6}"/>
              </a:ext>
            </a:extLst>
          </p:cNvPr>
          <p:cNvPicPr>
            <a:picLocks noChangeAspect="1"/>
          </p:cNvPicPr>
          <p:nvPr/>
        </p:nvPicPr>
        <p:blipFill>
          <a:blip r:embed="rId3"/>
          <a:stretch>
            <a:fillRect/>
          </a:stretch>
        </p:blipFill>
        <p:spPr>
          <a:xfrm>
            <a:off x="9154473" y="5600207"/>
            <a:ext cx="2724260" cy="1021597"/>
          </a:xfrm>
          <a:prstGeom prst="rect">
            <a:avLst/>
          </a:prstGeom>
        </p:spPr>
      </p:pic>
      <p:sp>
        <p:nvSpPr>
          <p:cNvPr id="5" name="Subtitle 2">
            <a:extLst>
              <a:ext uri="{FF2B5EF4-FFF2-40B4-BE49-F238E27FC236}">
                <a16:creationId xmlns:a16="http://schemas.microsoft.com/office/drawing/2014/main" id="{B15C79FE-A476-6A4B-BF17-F5D7FC44CD90}"/>
              </a:ext>
            </a:extLst>
          </p:cNvPr>
          <p:cNvSpPr txBox="1">
            <a:spLocks/>
          </p:cNvSpPr>
          <p:nvPr/>
        </p:nvSpPr>
        <p:spPr>
          <a:xfrm>
            <a:off x="-40217" y="2030422"/>
            <a:ext cx="12170833" cy="1021597"/>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4267"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p:txBody>
      </p:sp>
      <p:sp>
        <p:nvSpPr>
          <p:cNvPr id="2" name="TextBox 1">
            <a:extLst>
              <a:ext uri="{FF2B5EF4-FFF2-40B4-BE49-F238E27FC236}">
                <a16:creationId xmlns:a16="http://schemas.microsoft.com/office/drawing/2014/main" id="{93E7737B-BFDC-0340-BBF0-7A5DC1AE019D}"/>
              </a:ext>
            </a:extLst>
          </p:cNvPr>
          <p:cNvSpPr txBox="1"/>
          <p:nvPr/>
        </p:nvSpPr>
        <p:spPr>
          <a:xfrm>
            <a:off x="3085897" y="200225"/>
            <a:ext cx="503522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C000"/>
                </a:solidFill>
                <a:effectLst/>
                <a:uLnTx/>
                <a:uFillTx/>
                <a:latin typeface="Calibri" panose="020F0502020204030204"/>
                <a:ea typeface="+mn-ea"/>
                <a:cs typeface="+mn-cs"/>
              </a:rPr>
              <a:t>PHASE 1: </a:t>
            </a:r>
            <a:r>
              <a:rPr kumimoji="0" lang="en-NP" sz="3600" i="0" u="none" strike="noStrike" kern="1200" cap="none" spc="0" normalizeH="0" baseline="0" noProof="0" dirty="0">
                <a:ln>
                  <a:noFill/>
                </a:ln>
                <a:solidFill>
                  <a:srgbClr val="FFFFFF"/>
                </a:solidFill>
                <a:effectLst/>
                <a:uLnTx/>
                <a:uFillTx/>
                <a:latin typeface="Calibri" panose="020F0502020204030204"/>
                <a:ea typeface="+mn-ea"/>
                <a:cs typeface="+mn-cs"/>
              </a:rPr>
              <a:t>SWOC ANALYSIS</a:t>
            </a:r>
          </a:p>
        </p:txBody>
      </p:sp>
      <p:sp>
        <p:nvSpPr>
          <p:cNvPr id="9" name="Content Placeholder 2">
            <a:extLst>
              <a:ext uri="{FF2B5EF4-FFF2-40B4-BE49-F238E27FC236}">
                <a16:creationId xmlns:a16="http://schemas.microsoft.com/office/drawing/2014/main" id="{3C4DB3F2-538A-9543-8DC8-6BD0D158196A}"/>
              </a:ext>
            </a:extLst>
          </p:cNvPr>
          <p:cNvSpPr txBox="1">
            <a:spLocks/>
          </p:cNvSpPr>
          <p:nvPr/>
        </p:nvSpPr>
        <p:spPr>
          <a:xfrm>
            <a:off x="199495" y="1172766"/>
            <a:ext cx="11691408" cy="4990967"/>
          </a:xfrm>
          <a:prstGeom prst="rect">
            <a:avLst/>
          </a:prstGeom>
        </p:spPr>
        <p:txBody>
          <a:bodyPr vert="horz" lIns="91440" tIns="45720" rIns="91440" bIns="45720" rtlCol="0">
            <a:normAutofit fontScale="92500" lnSpcReduction="10000"/>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CHALLENGES (EXTERNAL)</a:t>
            </a:r>
            <a:r>
              <a:rPr lang="en-NP" sz="3200" b="1" dirty="0">
                <a:solidFill>
                  <a:srgbClr val="FFFFFF"/>
                </a:solidFill>
                <a:latin typeface="Arial" panose="020B0604020202020204" pitchFamily="34" charset="0"/>
                <a:cs typeface="Arial" panose="020B0604020202020204" pitchFamily="34" charset="0"/>
              </a:rPr>
              <a:t>: </a:t>
            </a:r>
            <a:r>
              <a:rPr kumimoji="0" lang="en-US"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List the challenges in taking the club forward</a:t>
            </a:r>
          </a:p>
          <a:p>
            <a:pPr marL="457189" marR="0" lvl="1" indent="0" algn="l" defTabSz="914377"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914389" marR="0" lvl="1" indent="-457200" algn="l" defTabSz="914377" rtl="0" eaLnBrk="1" fontAlgn="auto" latinLnBrk="0" hangingPunct="1">
              <a:lnSpc>
                <a:spcPct val="110000"/>
              </a:lnSpc>
              <a:spcBef>
                <a:spcPts val="0"/>
              </a:spcBef>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Resignation of older members</a:t>
            </a:r>
          </a:p>
          <a:p>
            <a:pPr marL="914389" marR="0" lvl="1" indent="-457200" algn="l" defTabSz="914377" rtl="0" eaLnBrk="1" fontAlgn="auto" latinLnBrk="0" hangingPunct="1">
              <a:lnSpc>
                <a:spcPct val="110000"/>
              </a:lnSpc>
              <a:spcBef>
                <a:spcPts val="0"/>
              </a:spcBef>
              <a:buClrTx/>
              <a:buSzTx/>
              <a:buFont typeface="Arial" panose="020B0604020202020204" pitchFamily="34" charset="0"/>
              <a:buChar char="•"/>
              <a:tabLst/>
              <a:defRPr/>
            </a:pPr>
            <a:r>
              <a:rPr kumimoji="0" lang="en-US" sz="3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Loss of institutional memory</a:t>
            </a:r>
          </a:p>
          <a:p>
            <a:pPr marL="914389" lvl="1" indent="-457200" algn="l">
              <a:lnSpc>
                <a:spcPct val="110000"/>
              </a:lnSpc>
              <a:spcBef>
                <a:spcPts val="0"/>
              </a:spcBef>
              <a:buFont typeface="Arial" panose="020B0604020202020204" pitchFamily="34" charset="0"/>
              <a:buChar char="•"/>
            </a:pPr>
            <a:r>
              <a:rPr lang="en-AU" sz="3200" dirty="0">
                <a:solidFill>
                  <a:schemeClr val="bg1"/>
                </a:solidFill>
                <a:latin typeface="Arial" panose="020B0604020202020204" pitchFamily="34" charset="0"/>
                <a:cs typeface="Arial" panose="020B0604020202020204" pitchFamily="34" charset="0"/>
              </a:rPr>
              <a:t>Insufficient time that young people have</a:t>
            </a:r>
            <a:endParaRPr kumimoji="0" lang="en-US" sz="3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914389" lvl="1" indent="-457200" algn="l">
              <a:lnSpc>
                <a:spcPct val="110000"/>
              </a:lnSpc>
              <a:spcBef>
                <a:spcPts val="0"/>
              </a:spcBef>
              <a:buFont typeface="Arial" panose="020B0604020202020204" pitchFamily="34" charset="0"/>
              <a:buChar char="•"/>
            </a:pPr>
            <a:r>
              <a:rPr lang="en-AU" sz="3200" dirty="0">
                <a:solidFill>
                  <a:schemeClr val="bg1"/>
                </a:solidFill>
                <a:latin typeface="Arial" panose="020B0604020202020204" pitchFamily="34" charset="0"/>
                <a:cs typeface="Arial" panose="020B0604020202020204" pitchFamily="34" charset="0"/>
              </a:rPr>
              <a:t>Cost of membership and other expenses</a:t>
            </a:r>
          </a:p>
          <a:p>
            <a:pPr marL="914389" lvl="1" indent="-457200" algn="l">
              <a:lnSpc>
                <a:spcPct val="110000"/>
              </a:lnSpc>
              <a:spcBef>
                <a:spcPts val="0"/>
              </a:spcBef>
              <a:buFont typeface="Arial" panose="020B0604020202020204" pitchFamily="34" charset="0"/>
              <a:buChar char="•"/>
            </a:pPr>
            <a:r>
              <a:rPr lang="en-AU" sz="3200" dirty="0">
                <a:solidFill>
                  <a:schemeClr val="bg1"/>
                </a:solidFill>
                <a:latin typeface="Arial" panose="020B0604020202020204" pitchFamily="34" charset="0"/>
                <a:cs typeface="Arial" panose="020B0604020202020204" pitchFamily="34" charset="0"/>
              </a:rPr>
              <a:t>Demographic make-up of members</a:t>
            </a:r>
          </a:p>
          <a:p>
            <a:pPr marL="914389" lvl="1" indent="-457200" algn="l">
              <a:lnSpc>
                <a:spcPct val="110000"/>
              </a:lnSpc>
              <a:spcBef>
                <a:spcPts val="0"/>
              </a:spcBef>
              <a:buFont typeface="Arial" panose="020B0604020202020204" pitchFamily="34" charset="0"/>
              <a:buChar char="•"/>
            </a:pPr>
            <a:r>
              <a:rPr lang="en-AU" sz="3200" dirty="0">
                <a:solidFill>
                  <a:schemeClr val="bg1"/>
                </a:solidFill>
                <a:latin typeface="Arial" panose="020B0604020202020204" pitchFamily="34" charset="0"/>
                <a:cs typeface="Arial" panose="020B0604020202020204" pitchFamily="34" charset="0"/>
              </a:rPr>
              <a:t>Inability to attract new members</a:t>
            </a:r>
            <a:endParaRPr lang="en-NP" sz="3200" dirty="0">
              <a:solidFill>
                <a:schemeClr val="bg1"/>
              </a:solidFill>
              <a:latin typeface="Arial" panose="020B0604020202020204" pitchFamily="34" charset="0"/>
              <a:cs typeface="Arial" panose="020B0604020202020204" pitchFamily="34" charset="0"/>
            </a:endParaRPr>
          </a:p>
          <a:p>
            <a:pPr marL="914389" lvl="1" indent="-457200" algn="l">
              <a:lnSpc>
                <a:spcPct val="110000"/>
              </a:lnSpc>
              <a:spcBef>
                <a:spcPts val="0"/>
              </a:spcBef>
              <a:buFont typeface="Arial" panose="020B0604020202020204" pitchFamily="34" charset="0"/>
              <a:buChar char="•"/>
            </a:pPr>
            <a:r>
              <a:rPr lang="en-AU" sz="3200" dirty="0">
                <a:solidFill>
                  <a:schemeClr val="bg1"/>
                </a:solidFill>
                <a:latin typeface="Arial" panose="020B0604020202020204" pitchFamily="34" charset="0"/>
                <a:cs typeface="Arial" panose="020B0604020202020204" pitchFamily="34" charset="0"/>
              </a:rPr>
              <a:t>Risk losing momentum</a:t>
            </a:r>
            <a:endParaRPr lang="en-NP" sz="3200" dirty="0">
              <a:solidFill>
                <a:schemeClr val="bg1"/>
              </a:solidFill>
              <a:latin typeface="Arial" panose="020B0604020202020204" pitchFamily="34" charset="0"/>
              <a:cs typeface="Arial" panose="020B0604020202020204" pitchFamily="34" charset="0"/>
            </a:endParaRPr>
          </a:p>
          <a:p>
            <a:pPr marL="457189" marR="0" lvl="1" indent="0" algn="l" defTabSz="914377"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NP" sz="32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49213" marR="170815" lvl="0" indent="0" algn="l" defTabSz="914377" rtl="0" eaLnBrk="1" fontAlgn="auto" latinLnBrk="0" hangingPunct="1">
              <a:lnSpc>
                <a:spcPct val="102000"/>
              </a:lnSpc>
              <a:spcBef>
                <a:spcPts val="615"/>
              </a:spcBef>
              <a:spcAft>
                <a:spcPts val="0"/>
              </a:spcAft>
              <a:buClr>
                <a:srgbClr val="0D4C94"/>
              </a:buClr>
              <a:buSzPts val="1100"/>
              <a:buFont typeface="Arial" panose="020B0604020202020204" pitchFamily="34" charset="0"/>
              <a:buNone/>
              <a:tabLst>
                <a:tab pos="152400" algn="l"/>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49213" marR="170815" lvl="0" indent="0" algn="l" defTabSz="914377" rtl="0" eaLnBrk="1" fontAlgn="auto" latinLnBrk="0" hangingPunct="1">
              <a:lnSpc>
                <a:spcPct val="102000"/>
              </a:lnSpc>
              <a:spcBef>
                <a:spcPts val="615"/>
              </a:spcBef>
              <a:spcAft>
                <a:spcPts val="0"/>
              </a:spcAft>
              <a:buClr>
                <a:srgbClr val="0D4C94"/>
              </a:buClr>
              <a:buSzPts val="1100"/>
              <a:buFont typeface="Arial" panose="020B0604020202020204" pitchFamily="34" charset="0"/>
              <a:buNone/>
              <a:tabLst>
                <a:tab pos="152400" algn="l"/>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49213" marR="170815" lvl="0" indent="0" algn="l" defTabSz="914377" rtl="0" eaLnBrk="1" fontAlgn="auto" latinLnBrk="0" hangingPunct="1">
              <a:lnSpc>
                <a:spcPct val="102000"/>
              </a:lnSpc>
              <a:spcBef>
                <a:spcPts val="615"/>
              </a:spcBef>
              <a:spcAft>
                <a:spcPts val="0"/>
              </a:spcAft>
              <a:buClr>
                <a:srgbClr val="0D4C94"/>
              </a:buClr>
              <a:buSzPts val="1100"/>
              <a:buFont typeface="Arial" panose="020B0604020202020204" pitchFamily="34" charset="0"/>
              <a:buNone/>
              <a:tabLst>
                <a:tab pos="152400" algn="l"/>
              </a:tabLst>
              <a:defRPr/>
            </a:pPr>
            <a:endPar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478187"/>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548480FE-6D5E-2346-8924-1C69490DC437}"/>
              </a:ext>
            </a:extLst>
          </p:cNvPr>
          <p:cNvSpPr txBox="1">
            <a:spLocks/>
          </p:cNvSpPr>
          <p:nvPr/>
        </p:nvSpPr>
        <p:spPr>
          <a:xfrm>
            <a:off x="1" y="3468027"/>
            <a:ext cx="12191999" cy="1903680"/>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pt-br" sz="4267" b="0" i="0" u="none" strike="noStrike" kern="1200" cap="none" spc="0" normalizeH="0" baseline="0" noProof="0" dirty="0">
                <a:ln>
                  <a:noFill/>
                </a:ln>
                <a:solidFill>
                  <a:srgbClr val="F7A81B"/>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p>
        </p:txBody>
      </p:sp>
      <p:pic>
        <p:nvPicPr>
          <p:cNvPr id="8" name="Picture 7">
            <a:extLst>
              <a:ext uri="{FF2B5EF4-FFF2-40B4-BE49-F238E27FC236}">
                <a16:creationId xmlns:a16="http://schemas.microsoft.com/office/drawing/2014/main" id="{A9980443-CFDF-7A46-B616-5C3561CD46A6}"/>
              </a:ext>
            </a:extLst>
          </p:cNvPr>
          <p:cNvPicPr>
            <a:picLocks noChangeAspect="1"/>
          </p:cNvPicPr>
          <p:nvPr/>
        </p:nvPicPr>
        <p:blipFill>
          <a:blip r:embed="rId3"/>
          <a:stretch>
            <a:fillRect/>
          </a:stretch>
        </p:blipFill>
        <p:spPr>
          <a:xfrm>
            <a:off x="9154473" y="5600207"/>
            <a:ext cx="2724260" cy="1021597"/>
          </a:xfrm>
          <a:prstGeom prst="rect">
            <a:avLst/>
          </a:prstGeom>
        </p:spPr>
      </p:pic>
      <p:sp>
        <p:nvSpPr>
          <p:cNvPr id="5" name="Subtitle 2">
            <a:extLst>
              <a:ext uri="{FF2B5EF4-FFF2-40B4-BE49-F238E27FC236}">
                <a16:creationId xmlns:a16="http://schemas.microsoft.com/office/drawing/2014/main" id="{B15C79FE-A476-6A4B-BF17-F5D7FC44CD90}"/>
              </a:ext>
            </a:extLst>
          </p:cNvPr>
          <p:cNvSpPr txBox="1">
            <a:spLocks/>
          </p:cNvSpPr>
          <p:nvPr/>
        </p:nvSpPr>
        <p:spPr>
          <a:xfrm>
            <a:off x="-40217" y="2030422"/>
            <a:ext cx="12170833" cy="1021597"/>
          </a:xfrm>
          <a:prstGeom prst="rect">
            <a:avLst/>
          </a:prstGeom>
          <a:effectLst>
            <a:glow rad="12700">
              <a:schemeClr val="tx1"/>
            </a:glow>
          </a:effectLst>
        </p:spPr>
        <p:txBody>
          <a:bodyPr vert="horz" lIns="121920" tIns="60960" rIns="121920" bIns="6096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4267" b="0" i="0" u="none" strike="noStrike" kern="1200" cap="none" spc="0" normalizeH="0" baseline="0" noProof="0" dirty="0">
                <a:ln>
                  <a:noFill/>
                </a:ln>
                <a:solidFill>
                  <a:srgbClr val="FFFFFF"/>
                </a:solidFill>
                <a:effectLst/>
                <a:uLnTx/>
                <a:uFillTx/>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p:txBody>
      </p:sp>
      <p:sp>
        <p:nvSpPr>
          <p:cNvPr id="2" name="TextBox 1">
            <a:extLst>
              <a:ext uri="{FF2B5EF4-FFF2-40B4-BE49-F238E27FC236}">
                <a16:creationId xmlns:a16="http://schemas.microsoft.com/office/drawing/2014/main" id="{93E7737B-BFDC-0340-BBF0-7A5DC1AE019D}"/>
              </a:ext>
            </a:extLst>
          </p:cNvPr>
          <p:cNvSpPr txBox="1"/>
          <p:nvPr/>
        </p:nvSpPr>
        <p:spPr>
          <a:xfrm>
            <a:off x="2646594" y="309546"/>
            <a:ext cx="5442324" cy="646331"/>
          </a:xfrm>
          <a:prstGeom prst="rect">
            <a:avLst/>
          </a:prstGeom>
          <a:noFill/>
        </p:spPr>
        <p:txBody>
          <a:bodyPr wrap="none" rtlCol="0">
            <a:spAutoFit/>
          </a:bodyPr>
          <a:lstStyle/>
          <a:p>
            <a:r>
              <a:rPr kumimoji="0" lang="en-US" sz="3600" b="1" i="0" u="none" strike="noStrike" kern="1200" cap="none" spc="0" normalizeH="0" baseline="0" noProof="0" dirty="0">
                <a:ln>
                  <a:noFill/>
                </a:ln>
                <a:solidFill>
                  <a:srgbClr val="FFC000"/>
                </a:solidFill>
                <a:effectLst/>
                <a:uLnTx/>
                <a:uFillTx/>
                <a:cs typeface="Arial" panose="020B0604020202020204" pitchFamily="34" charset="0"/>
              </a:rPr>
              <a:t>PHASE </a:t>
            </a:r>
            <a:r>
              <a:rPr lang="en-US" sz="3600" b="1" dirty="0">
                <a:solidFill>
                  <a:srgbClr val="FFC000"/>
                </a:solidFill>
                <a:cs typeface="Arial" panose="020B0604020202020204" pitchFamily="34" charset="0"/>
              </a:rPr>
              <a:t>2: </a:t>
            </a:r>
            <a:r>
              <a:rPr lang="en-US" sz="3600" spc="-45" dirty="0">
                <a:solidFill>
                  <a:schemeClr val="bg1"/>
                </a:solidFill>
                <a:cs typeface="Arial" panose="020B0604020202020204" pitchFamily="34" charset="0"/>
              </a:rPr>
              <a:t>DEVELOP </a:t>
            </a:r>
            <a:r>
              <a:rPr lang="en-US" sz="3600" dirty="0">
                <a:solidFill>
                  <a:schemeClr val="bg1"/>
                </a:solidFill>
                <a:cs typeface="Arial" panose="020B0604020202020204" pitchFamily="34" charset="0"/>
              </a:rPr>
              <a:t>A </a:t>
            </a:r>
            <a:r>
              <a:rPr lang="en-US" sz="3600" spc="-50" dirty="0">
                <a:solidFill>
                  <a:schemeClr val="bg1"/>
                </a:solidFill>
                <a:cs typeface="Arial" panose="020B0604020202020204" pitchFamily="34" charset="0"/>
              </a:rPr>
              <a:t>VISION</a:t>
            </a:r>
          </a:p>
        </p:txBody>
      </p:sp>
      <p:sp>
        <p:nvSpPr>
          <p:cNvPr id="9" name="Content Placeholder 2">
            <a:extLst>
              <a:ext uri="{FF2B5EF4-FFF2-40B4-BE49-F238E27FC236}">
                <a16:creationId xmlns:a16="http://schemas.microsoft.com/office/drawing/2014/main" id="{3C4DB3F2-538A-9543-8DC8-6BD0D158196A}"/>
              </a:ext>
            </a:extLst>
          </p:cNvPr>
          <p:cNvSpPr txBox="1">
            <a:spLocks/>
          </p:cNvSpPr>
          <p:nvPr/>
        </p:nvSpPr>
        <p:spPr>
          <a:xfrm>
            <a:off x="313267" y="1172766"/>
            <a:ext cx="11454190" cy="4990967"/>
          </a:xfrm>
          <a:prstGeom prst="rect">
            <a:avLst/>
          </a:prstGeom>
        </p:spPr>
        <p:txBody>
          <a:bodyPr vert="horz" lIns="91440" tIns="45720" rIns="91440" bIns="45720" rtlCol="0">
            <a:normAutofit fontScale="85000" lnSpcReduction="20000"/>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0800" marR="67310" algn="l">
              <a:lnSpc>
                <a:spcPct val="120000"/>
              </a:lnSpc>
              <a:spcBef>
                <a:spcPts val="0"/>
              </a:spcBef>
            </a:pPr>
            <a:r>
              <a:rPr lang="en-US" sz="3500" spc="-25" dirty="0">
                <a:solidFill>
                  <a:schemeClr val="bg1"/>
                </a:solidFill>
                <a:latin typeface="Arial" panose="020B0604020202020204" pitchFamily="34" charset="0"/>
                <a:cs typeface="Arial" panose="020B0604020202020204" pitchFamily="34" charset="0"/>
              </a:rPr>
              <a:t>A</a:t>
            </a:r>
            <a:r>
              <a:rPr lang="en-US" sz="3500" b="1" spc="-25" dirty="0">
                <a:solidFill>
                  <a:schemeClr val="bg1"/>
                </a:solidFill>
                <a:latin typeface="Arial" panose="020B0604020202020204" pitchFamily="34" charset="0"/>
                <a:cs typeface="Arial" panose="020B0604020202020204" pitchFamily="34" charset="0"/>
              </a:rPr>
              <a:t> </a:t>
            </a:r>
            <a:r>
              <a:rPr lang="en-US" sz="3500" spc="-35" dirty="0">
                <a:solidFill>
                  <a:schemeClr val="bg1"/>
                </a:solidFill>
                <a:latin typeface="Arial" panose="020B0604020202020204" pitchFamily="34" charset="0"/>
                <a:cs typeface="Arial" panose="020B0604020202020204" pitchFamily="34" charset="0"/>
              </a:rPr>
              <a:t>vision</a:t>
            </a:r>
            <a:r>
              <a:rPr lang="en-US" sz="3500" spc="-25" dirty="0">
                <a:solidFill>
                  <a:schemeClr val="bg1"/>
                </a:solidFill>
                <a:latin typeface="Arial" panose="020B0604020202020204" pitchFamily="34" charset="0"/>
                <a:cs typeface="Arial" panose="020B0604020202020204" pitchFamily="34" charset="0"/>
              </a:rPr>
              <a:t> </a:t>
            </a:r>
            <a:r>
              <a:rPr lang="en-US" sz="3500" spc="-45" dirty="0">
                <a:solidFill>
                  <a:schemeClr val="bg1"/>
                </a:solidFill>
                <a:latin typeface="Arial" panose="020B0604020202020204" pitchFamily="34" charset="0"/>
                <a:cs typeface="Arial" panose="020B0604020202020204" pitchFamily="34" charset="0"/>
              </a:rPr>
              <a:t>statement</a:t>
            </a:r>
            <a:r>
              <a:rPr lang="en-US" sz="3500" spc="-20" dirty="0">
                <a:solidFill>
                  <a:schemeClr val="bg1"/>
                </a:solidFill>
                <a:latin typeface="Arial" panose="020B0604020202020204" pitchFamily="34" charset="0"/>
                <a:cs typeface="Arial" panose="020B0604020202020204" pitchFamily="34" charset="0"/>
              </a:rPr>
              <a:t> </a:t>
            </a:r>
            <a:r>
              <a:rPr lang="en-US" sz="3500" spc="-35" dirty="0">
                <a:solidFill>
                  <a:schemeClr val="bg1"/>
                </a:solidFill>
                <a:latin typeface="Arial" panose="020B0604020202020204" pitchFamily="34" charset="0"/>
                <a:cs typeface="Arial" panose="020B0604020202020204" pitchFamily="34" charset="0"/>
              </a:rPr>
              <a:t>defines</a:t>
            </a:r>
            <a:r>
              <a:rPr lang="en-US" sz="3500" spc="-25" dirty="0">
                <a:solidFill>
                  <a:schemeClr val="bg1"/>
                </a:solidFill>
                <a:latin typeface="Arial" panose="020B0604020202020204" pitchFamily="34" charset="0"/>
                <a:cs typeface="Arial" panose="020B0604020202020204" pitchFamily="34" charset="0"/>
              </a:rPr>
              <a:t> </a:t>
            </a:r>
            <a:r>
              <a:rPr lang="en-US" sz="3500" spc="-55" dirty="0">
                <a:solidFill>
                  <a:schemeClr val="bg1"/>
                </a:solidFill>
                <a:latin typeface="Arial" panose="020B0604020202020204" pitchFamily="34" charset="0"/>
                <a:cs typeface="Arial" panose="020B0604020202020204" pitchFamily="34" charset="0"/>
              </a:rPr>
              <a:t>their</a:t>
            </a:r>
            <a:r>
              <a:rPr lang="en-US" sz="3500" spc="-20" dirty="0">
                <a:solidFill>
                  <a:schemeClr val="bg1"/>
                </a:solidFill>
                <a:latin typeface="Arial" panose="020B0604020202020204" pitchFamily="34" charset="0"/>
                <a:cs typeface="Arial" panose="020B0604020202020204" pitchFamily="34" charset="0"/>
              </a:rPr>
              <a:t> </a:t>
            </a:r>
            <a:r>
              <a:rPr lang="en-US" sz="3500" spc="-45" dirty="0">
                <a:solidFill>
                  <a:schemeClr val="bg1"/>
                </a:solidFill>
                <a:latin typeface="Arial" panose="020B0604020202020204" pitchFamily="34" charset="0"/>
                <a:cs typeface="Arial" panose="020B0604020202020204" pitchFamily="34" charset="0"/>
              </a:rPr>
              <a:t>desired</a:t>
            </a:r>
            <a:r>
              <a:rPr lang="en-US" sz="3500" spc="-25" dirty="0">
                <a:solidFill>
                  <a:schemeClr val="bg1"/>
                </a:solidFill>
                <a:latin typeface="Arial" panose="020B0604020202020204" pitchFamily="34" charset="0"/>
                <a:cs typeface="Arial" panose="020B0604020202020204" pitchFamily="34" charset="0"/>
              </a:rPr>
              <a:t> </a:t>
            </a:r>
            <a:r>
              <a:rPr lang="en-US" sz="3500" spc="-45" dirty="0">
                <a:solidFill>
                  <a:schemeClr val="bg1"/>
                </a:solidFill>
                <a:latin typeface="Arial" panose="020B0604020202020204" pitchFamily="34" charset="0"/>
                <a:cs typeface="Arial" panose="020B0604020202020204" pitchFamily="34" charset="0"/>
              </a:rPr>
              <a:t>future</a:t>
            </a:r>
            <a:r>
              <a:rPr lang="en-US" sz="3500" spc="-20" dirty="0">
                <a:solidFill>
                  <a:schemeClr val="bg1"/>
                </a:solidFill>
                <a:latin typeface="Arial" panose="020B0604020202020204" pitchFamily="34" charset="0"/>
                <a:cs typeface="Arial" panose="020B0604020202020204" pitchFamily="34" charset="0"/>
              </a:rPr>
              <a:t> </a:t>
            </a:r>
            <a:r>
              <a:rPr lang="en-US" sz="3500" spc="-10" dirty="0">
                <a:solidFill>
                  <a:schemeClr val="bg1"/>
                </a:solidFill>
                <a:latin typeface="Arial" panose="020B0604020202020204" pitchFamily="34" charset="0"/>
                <a:cs typeface="Arial" panose="020B0604020202020204" pitchFamily="34" charset="0"/>
              </a:rPr>
              <a:t>and </a:t>
            </a:r>
            <a:r>
              <a:rPr lang="en-US" sz="3500" spc="-5" dirty="0">
                <a:solidFill>
                  <a:schemeClr val="bg1"/>
                </a:solidFill>
                <a:latin typeface="Arial" panose="020B0604020202020204" pitchFamily="34" charset="0"/>
                <a:cs typeface="Arial" panose="020B0604020202020204" pitchFamily="34" charset="0"/>
              </a:rPr>
              <a:t> </a:t>
            </a:r>
            <a:r>
              <a:rPr lang="en-US" sz="3500" spc="-35" dirty="0">
                <a:solidFill>
                  <a:schemeClr val="bg1"/>
                </a:solidFill>
                <a:latin typeface="Arial" panose="020B0604020202020204" pitchFamily="34" charset="0"/>
                <a:cs typeface="Arial" panose="020B0604020202020204" pitchFamily="34" charset="0"/>
              </a:rPr>
              <a:t>provides</a:t>
            </a:r>
            <a:r>
              <a:rPr lang="en-US" sz="3500" spc="-30" dirty="0">
                <a:solidFill>
                  <a:schemeClr val="bg1"/>
                </a:solidFill>
                <a:latin typeface="Arial" panose="020B0604020202020204" pitchFamily="34" charset="0"/>
                <a:cs typeface="Arial" panose="020B0604020202020204" pitchFamily="34" charset="0"/>
              </a:rPr>
              <a:t> </a:t>
            </a:r>
            <a:r>
              <a:rPr lang="en-US" sz="3500" spc="-45" dirty="0">
                <a:solidFill>
                  <a:schemeClr val="bg1"/>
                </a:solidFill>
                <a:latin typeface="Arial" panose="020B0604020202020204" pitchFamily="34" charset="0"/>
                <a:cs typeface="Arial" panose="020B0604020202020204" pitchFamily="34" charset="0"/>
              </a:rPr>
              <a:t>direction</a:t>
            </a:r>
            <a:r>
              <a:rPr lang="en-US" sz="3500" spc="-30" dirty="0">
                <a:solidFill>
                  <a:schemeClr val="bg1"/>
                </a:solidFill>
                <a:latin typeface="Arial" panose="020B0604020202020204" pitchFamily="34" charset="0"/>
                <a:cs typeface="Arial" panose="020B0604020202020204" pitchFamily="34" charset="0"/>
              </a:rPr>
              <a:t> </a:t>
            </a:r>
            <a:r>
              <a:rPr lang="en-US" sz="3500" spc="-25" dirty="0">
                <a:solidFill>
                  <a:schemeClr val="bg1"/>
                </a:solidFill>
                <a:latin typeface="Arial" panose="020B0604020202020204" pitchFamily="34" charset="0"/>
                <a:cs typeface="Arial" panose="020B0604020202020204" pitchFamily="34" charset="0"/>
              </a:rPr>
              <a:t>toward </a:t>
            </a:r>
            <a:r>
              <a:rPr lang="en-US" sz="3500" spc="-15" dirty="0">
                <a:solidFill>
                  <a:schemeClr val="bg1"/>
                </a:solidFill>
                <a:latin typeface="Arial" panose="020B0604020202020204" pitchFamily="34" charset="0"/>
                <a:cs typeface="Arial" panose="020B0604020202020204" pitchFamily="34" charset="0"/>
              </a:rPr>
              <a:t>what</a:t>
            </a:r>
            <a:r>
              <a:rPr lang="en-US" sz="3500" spc="-30" dirty="0">
                <a:solidFill>
                  <a:schemeClr val="bg1"/>
                </a:solidFill>
                <a:latin typeface="Arial" panose="020B0604020202020204" pitchFamily="34" charset="0"/>
                <a:cs typeface="Arial" panose="020B0604020202020204" pitchFamily="34" charset="0"/>
              </a:rPr>
              <a:t> </a:t>
            </a:r>
            <a:r>
              <a:rPr lang="en-US" sz="3500" spc="-45" dirty="0">
                <a:solidFill>
                  <a:schemeClr val="bg1"/>
                </a:solidFill>
                <a:latin typeface="Arial" panose="020B0604020202020204" pitchFamily="34" charset="0"/>
                <a:cs typeface="Arial" panose="020B0604020202020204" pitchFamily="34" charset="0"/>
              </a:rPr>
              <a:t>they</a:t>
            </a:r>
            <a:r>
              <a:rPr lang="en-US" sz="3500" spc="-25" dirty="0">
                <a:solidFill>
                  <a:schemeClr val="bg1"/>
                </a:solidFill>
                <a:latin typeface="Arial" panose="020B0604020202020204" pitchFamily="34" charset="0"/>
                <a:cs typeface="Arial" panose="020B0604020202020204" pitchFamily="34" charset="0"/>
              </a:rPr>
              <a:t> </a:t>
            </a:r>
            <a:r>
              <a:rPr lang="en-US" sz="3500" spc="-15" dirty="0">
                <a:solidFill>
                  <a:schemeClr val="bg1"/>
                </a:solidFill>
                <a:latin typeface="Arial" panose="020B0604020202020204" pitchFamily="34" charset="0"/>
                <a:cs typeface="Arial" panose="020B0604020202020204" pitchFamily="34" charset="0"/>
              </a:rPr>
              <a:t>want</a:t>
            </a:r>
            <a:r>
              <a:rPr lang="en-US" sz="3500" spc="-30" dirty="0">
                <a:solidFill>
                  <a:schemeClr val="bg1"/>
                </a:solidFill>
                <a:latin typeface="Arial" panose="020B0604020202020204" pitchFamily="34" charset="0"/>
                <a:cs typeface="Arial" panose="020B0604020202020204" pitchFamily="34" charset="0"/>
              </a:rPr>
              <a:t> </a:t>
            </a:r>
            <a:r>
              <a:rPr lang="en-US" sz="3500" spc="-40" dirty="0">
                <a:solidFill>
                  <a:schemeClr val="bg1"/>
                </a:solidFill>
                <a:latin typeface="Arial" panose="020B0604020202020204" pitchFamily="34" charset="0"/>
                <a:cs typeface="Arial" panose="020B0604020202020204" pitchFamily="34" charset="0"/>
              </a:rPr>
              <a:t>the</a:t>
            </a:r>
            <a:r>
              <a:rPr lang="en-US" sz="3500" spc="-25" dirty="0">
                <a:solidFill>
                  <a:schemeClr val="bg1"/>
                </a:solidFill>
                <a:latin typeface="Arial" panose="020B0604020202020204" pitchFamily="34" charset="0"/>
                <a:cs typeface="Arial" panose="020B0604020202020204" pitchFamily="34" charset="0"/>
              </a:rPr>
              <a:t> </a:t>
            </a:r>
            <a:r>
              <a:rPr lang="en-US" sz="3500" spc="-35" dirty="0">
                <a:solidFill>
                  <a:schemeClr val="bg1"/>
                </a:solidFill>
                <a:latin typeface="Arial" panose="020B0604020202020204" pitchFamily="34" charset="0"/>
                <a:cs typeface="Arial" panose="020B0604020202020204" pitchFamily="34" charset="0"/>
              </a:rPr>
              <a:t>club</a:t>
            </a:r>
            <a:r>
              <a:rPr lang="en-US" sz="3500" spc="-30" dirty="0">
                <a:solidFill>
                  <a:schemeClr val="bg1"/>
                </a:solidFill>
                <a:latin typeface="Arial" panose="020B0604020202020204" pitchFamily="34" charset="0"/>
                <a:cs typeface="Arial" panose="020B0604020202020204" pitchFamily="34" charset="0"/>
              </a:rPr>
              <a:t> to </a:t>
            </a:r>
            <a:r>
              <a:rPr lang="en-US" sz="3500" spc="-55" dirty="0">
                <a:solidFill>
                  <a:schemeClr val="bg1"/>
                </a:solidFill>
                <a:latin typeface="Arial" panose="020B0604020202020204" pitchFamily="34" charset="0"/>
                <a:cs typeface="Arial" panose="020B0604020202020204" pitchFamily="34" charset="0"/>
              </a:rPr>
              <a:t>be.</a:t>
            </a:r>
            <a:r>
              <a:rPr lang="en-US" sz="3500" spc="-25" dirty="0">
                <a:solidFill>
                  <a:schemeClr val="bg1"/>
                </a:solidFill>
                <a:latin typeface="Arial" panose="020B0604020202020204" pitchFamily="34" charset="0"/>
                <a:cs typeface="Arial" panose="020B0604020202020204" pitchFamily="34" charset="0"/>
              </a:rPr>
              <a:t> </a:t>
            </a:r>
            <a:r>
              <a:rPr lang="en-US" sz="3500" spc="-40" dirty="0">
                <a:solidFill>
                  <a:schemeClr val="bg1"/>
                </a:solidFill>
                <a:latin typeface="Arial" panose="020B0604020202020204" pitchFamily="34" charset="0"/>
                <a:cs typeface="Arial" panose="020B0604020202020204" pitchFamily="34" charset="0"/>
              </a:rPr>
              <a:t>the</a:t>
            </a:r>
            <a:r>
              <a:rPr lang="en-US" sz="3500" spc="-25" dirty="0">
                <a:solidFill>
                  <a:schemeClr val="bg1"/>
                </a:solidFill>
                <a:latin typeface="Arial" panose="020B0604020202020204" pitchFamily="34" charset="0"/>
                <a:cs typeface="Arial" panose="020B0604020202020204" pitchFamily="34" charset="0"/>
              </a:rPr>
              <a:t> </a:t>
            </a:r>
            <a:r>
              <a:rPr lang="en-US" sz="3500" dirty="0">
                <a:solidFill>
                  <a:schemeClr val="bg1"/>
                </a:solidFill>
                <a:latin typeface="Arial" panose="020B0604020202020204" pitchFamily="34" charset="0"/>
                <a:cs typeface="Arial" panose="020B0604020202020204" pitchFamily="34" charset="0"/>
              </a:rPr>
              <a:t>group</a:t>
            </a:r>
            <a:r>
              <a:rPr lang="en-US" sz="3500" spc="-25" dirty="0">
                <a:solidFill>
                  <a:schemeClr val="bg1"/>
                </a:solidFill>
                <a:latin typeface="Arial" panose="020B0604020202020204" pitchFamily="34" charset="0"/>
                <a:cs typeface="Arial" panose="020B0604020202020204" pitchFamily="34" charset="0"/>
              </a:rPr>
              <a:t> </a:t>
            </a:r>
            <a:r>
              <a:rPr lang="en-US" sz="3500" spc="-55" dirty="0">
                <a:solidFill>
                  <a:schemeClr val="bg1"/>
                </a:solidFill>
                <a:latin typeface="Arial" panose="020B0604020202020204" pitchFamily="34" charset="0"/>
                <a:cs typeface="Arial" panose="020B0604020202020204" pitchFamily="34" charset="0"/>
              </a:rPr>
              <a:t>will</a:t>
            </a:r>
            <a:r>
              <a:rPr lang="en-US" sz="3500" spc="-25" dirty="0">
                <a:solidFill>
                  <a:schemeClr val="bg1"/>
                </a:solidFill>
                <a:latin typeface="Arial" panose="020B0604020202020204" pitchFamily="34" charset="0"/>
                <a:cs typeface="Arial" panose="020B0604020202020204" pitchFamily="34" charset="0"/>
              </a:rPr>
              <a:t> </a:t>
            </a:r>
            <a:r>
              <a:rPr lang="en-US" sz="3500" spc="-15" dirty="0">
                <a:solidFill>
                  <a:schemeClr val="bg1"/>
                </a:solidFill>
                <a:latin typeface="Arial" panose="020B0604020202020204" pitchFamily="34" charset="0"/>
                <a:cs typeface="Arial" panose="020B0604020202020204" pitchFamily="34" charset="0"/>
              </a:rPr>
              <a:t>compose</a:t>
            </a:r>
            <a:r>
              <a:rPr lang="en-US" sz="3500" spc="-20" dirty="0">
                <a:solidFill>
                  <a:schemeClr val="bg1"/>
                </a:solidFill>
                <a:latin typeface="Arial" panose="020B0604020202020204" pitchFamily="34" charset="0"/>
                <a:cs typeface="Arial" panose="020B0604020202020204" pitchFamily="34" charset="0"/>
              </a:rPr>
              <a:t> </a:t>
            </a:r>
            <a:r>
              <a:rPr lang="en-US" sz="3500" spc="-35" dirty="0">
                <a:solidFill>
                  <a:schemeClr val="bg1"/>
                </a:solidFill>
                <a:latin typeface="Arial" panose="020B0604020202020204" pitchFamily="34" charset="0"/>
                <a:cs typeface="Arial" panose="020B0604020202020204" pitchFamily="34" charset="0"/>
              </a:rPr>
              <a:t>a</a:t>
            </a:r>
            <a:r>
              <a:rPr lang="en-US" sz="3500" spc="-25" dirty="0">
                <a:solidFill>
                  <a:schemeClr val="bg1"/>
                </a:solidFill>
                <a:latin typeface="Arial" panose="020B0604020202020204" pitchFamily="34" charset="0"/>
                <a:cs typeface="Arial" panose="020B0604020202020204" pitchFamily="34" charset="0"/>
              </a:rPr>
              <a:t> </a:t>
            </a:r>
            <a:r>
              <a:rPr lang="en-US" sz="3500" spc="-30" dirty="0">
                <a:solidFill>
                  <a:schemeClr val="bg1"/>
                </a:solidFill>
                <a:latin typeface="Arial" panose="020B0604020202020204" pitchFamily="34" charset="0"/>
                <a:cs typeface="Arial" panose="020B0604020202020204" pitchFamily="34" charset="0"/>
              </a:rPr>
              <a:t>one-sentence</a:t>
            </a:r>
            <a:r>
              <a:rPr lang="en-US" sz="3500" spc="-25" dirty="0">
                <a:solidFill>
                  <a:schemeClr val="bg1"/>
                </a:solidFill>
                <a:latin typeface="Arial" panose="020B0604020202020204" pitchFamily="34" charset="0"/>
                <a:cs typeface="Arial" panose="020B0604020202020204" pitchFamily="34" charset="0"/>
              </a:rPr>
              <a:t> </a:t>
            </a:r>
            <a:r>
              <a:rPr lang="en-US" sz="3500" spc="-35" dirty="0">
                <a:solidFill>
                  <a:schemeClr val="bg1"/>
                </a:solidFill>
                <a:latin typeface="Arial" panose="020B0604020202020204" pitchFamily="34" charset="0"/>
                <a:cs typeface="Arial" panose="020B0604020202020204" pitchFamily="34" charset="0"/>
              </a:rPr>
              <a:t>vision</a:t>
            </a:r>
            <a:r>
              <a:rPr lang="en-US" sz="3500" spc="-25" dirty="0">
                <a:solidFill>
                  <a:schemeClr val="bg1"/>
                </a:solidFill>
                <a:latin typeface="Arial" panose="020B0604020202020204" pitchFamily="34" charset="0"/>
                <a:cs typeface="Arial" panose="020B0604020202020204" pitchFamily="34" charset="0"/>
              </a:rPr>
              <a:t> </a:t>
            </a:r>
            <a:r>
              <a:rPr lang="en-US" sz="3500" spc="-50" dirty="0">
                <a:solidFill>
                  <a:schemeClr val="bg1"/>
                </a:solidFill>
                <a:latin typeface="Arial" panose="020B0604020202020204" pitchFamily="34" charset="0"/>
                <a:cs typeface="Arial" panose="020B0604020202020204" pitchFamily="34" charset="0"/>
              </a:rPr>
              <a:t>statement,</a:t>
            </a:r>
            <a:r>
              <a:rPr lang="en-US" sz="3500" spc="-20" dirty="0">
                <a:solidFill>
                  <a:schemeClr val="bg1"/>
                </a:solidFill>
                <a:latin typeface="Arial" panose="020B0604020202020204" pitchFamily="34" charset="0"/>
                <a:cs typeface="Arial" panose="020B0604020202020204" pitchFamily="34" charset="0"/>
              </a:rPr>
              <a:t> </a:t>
            </a:r>
            <a:r>
              <a:rPr lang="en-US" sz="3500" spc="-5" dirty="0">
                <a:solidFill>
                  <a:schemeClr val="bg1"/>
                </a:solidFill>
                <a:latin typeface="Arial" panose="020B0604020202020204" pitchFamily="34" charset="0"/>
                <a:cs typeface="Arial" panose="020B0604020202020204" pitchFamily="34" charset="0"/>
              </a:rPr>
              <a:t>using</a:t>
            </a:r>
            <a:r>
              <a:rPr lang="en-US" sz="3500" spc="-25" dirty="0">
                <a:solidFill>
                  <a:schemeClr val="bg1"/>
                </a:solidFill>
                <a:latin typeface="Arial" panose="020B0604020202020204" pitchFamily="34" charset="0"/>
                <a:cs typeface="Arial" panose="020B0604020202020204" pitchFamily="34" charset="0"/>
              </a:rPr>
              <a:t> </a:t>
            </a:r>
            <a:r>
              <a:rPr lang="en-US" sz="3500" spc="-40" dirty="0">
                <a:solidFill>
                  <a:schemeClr val="bg1"/>
                </a:solidFill>
                <a:latin typeface="Arial" panose="020B0604020202020204" pitchFamily="34" charset="0"/>
                <a:cs typeface="Arial" panose="020B0604020202020204" pitchFamily="34" charset="0"/>
              </a:rPr>
              <a:t>the</a:t>
            </a:r>
            <a:r>
              <a:rPr lang="en-US" sz="3500" spc="-25" dirty="0">
                <a:solidFill>
                  <a:schemeClr val="bg1"/>
                </a:solidFill>
                <a:latin typeface="Arial" panose="020B0604020202020204" pitchFamily="34" charset="0"/>
                <a:cs typeface="Arial" panose="020B0604020202020204" pitchFamily="34" charset="0"/>
              </a:rPr>
              <a:t> </a:t>
            </a:r>
            <a:r>
              <a:rPr lang="en-US" sz="3500" spc="-55" dirty="0">
                <a:solidFill>
                  <a:schemeClr val="bg1"/>
                </a:solidFill>
                <a:latin typeface="Arial" panose="020B0604020202020204" pitchFamily="34" charset="0"/>
                <a:cs typeface="Arial" panose="020B0604020202020204" pitchFamily="34" charset="0"/>
              </a:rPr>
              <a:t>characteristics </a:t>
            </a:r>
            <a:r>
              <a:rPr lang="en-US" sz="3500" spc="-345" dirty="0">
                <a:solidFill>
                  <a:schemeClr val="bg1"/>
                </a:solidFill>
                <a:latin typeface="Arial" panose="020B0604020202020204" pitchFamily="34" charset="0"/>
                <a:cs typeface="Arial" panose="020B0604020202020204" pitchFamily="34" charset="0"/>
              </a:rPr>
              <a:t> </a:t>
            </a:r>
            <a:r>
              <a:rPr lang="en-US" sz="3500" spc="-45" dirty="0">
                <a:solidFill>
                  <a:schemeClr val="bg1"/>
                </a:solidFill>
                <a:latin typeface="Arial" panose="020B0604020202020204" pitchFamily="34" charset="0"/>
                <a:cs typeface="Arial" panose="020B0604020202020204" pitchFamily="34" charset="0"/>
              </a:rPr>
              <a:t>that</a:t>
            </a:r>
            <a:r>
              <a:rPr lang="en-US" sz="3500" spc="-30" dirty="0">
                <a:solidFill>
                  <a:schemeClr val="bg1"/>
                </a:solidFill>
                <a:latin typeface="Arial" panose="020B0604020202020204" pitchFamily="34" charset="0"/>
                <a:cs typeface="Arial" panose="020B0604020202020204" pitchFamily="34" charset="0"/>
              </a:rPr>
              <a:t> </a:t>
            </a:r>
            <a:r>
              <a:rPr lang="en-US" sz="3500" spc="-95" dirty="0">
                <a:solidFill>
                  <a:schemeClr val="bg1"/>
                </a:solidFill>
                <a:latin typeface="Arial" panose="020B0604020202020204" pitchFamily="34" charset="0"/>
                <a:cs typeface="Arial" panose="020B0604020202020204" pitchFamily="34" charset="0"/>
              </a:rPr>
              <a:t>r</a:t>
            </a:r>
            <a:r>
              <a:rPr lang="en-US" sz="3500" spc="-65" dirty="0">
                <a:solidFill>
                  <a:schemeClr val="bg1"/>
                </a:solidFill>
                <a:latin typeface="Arial" panose="020B0604020202020204" pitchFamily="34" charset="0"/>
                <a:cs typeface="Arial" panose="020B0604020202020204" pitchFamily="34" charset="0"/>
              </a:rPr>
              <a:t>eflect</a:t>
            </a:r>
            <a:r>
              <a:rPr lang="en-US" sz="3500" spc="-30" dirty="0">
                <a:solidFill>
                  <a:schemeClr val="bg1"/>
                </a:solidFill>
                <a:latin typeface="Arial" panose="020B0604020202020204" pitchFamily="34" charset="0"/>
                <a:cs typeface="Arial" panose="020B0604020202020204" pitchFamily="34" charset="0"/>
              </a:rPr>
              <a:t> </a:t>
            </a:r>
            <a:r>
              <a:rPr lang="en-US" sz="3500" spc="-15" dirty="0">
                <a:solidFill>
                  <a:schemeClr val="bg1"/>
                </a:solidFill>
                <a:latin typeface="Arial" panose="020B0604020202020204" pitchFamily="34" charset="0"/>
                <a:cs typeface="Arial" panose="020B0604020202020204" pitchFamily="34" charset="0"/>
              </a:rPr>
              <a:t>what</a:t>
            </a:r>
            <a:r>
              <a:rPr lang="en-US" sz="3500" spc="-30" dirty="0">
                <a:solidFill>
                  <a:schemeClr val="bg1"/>
                </a:solidFill>
                <a:latin typeface="Arial" panose="020B0604020202020204" pitchFamily="34" charset="0"/>
                <a:cs typeface="Arial" panose="020B0604020202020204" pitchFamily="34" charset="0"/>
              </a:rPr>
              <a:t> </a:t>
            </a:r>
            <a:r>
              <a:rPr lang="en-US" sz="3500" spc="-45" dirty="0">
                <a:solidFill>
                  <a:schemeClr val="bg1"/>
                </a:solidFill>
                <a:latin typeface="Arial" panose="020B0604020202020204" pitchFamily="34" charset="0"/>
                <a:cs typeface="Arial" panose="020B0604020202020204" pitchFamily="34" charset="0"/>
              </a:rPr>
              <a:t>they</a:t>
            </a:r>
            <a:r>
              <a:rPr lang="en-US" sz="3500" spc="-30" dirty="0">
                <a:solidFill>
                  <a:schemeClr val="bg1"/>
                </a:solidFill>
                <a:latin typeface="Arial" panose="020B0604020202020204" pitchFamily="34" charset="0"/>
                <a:cs typeface="Arial" panose="020B0604020202020204" pitchFamily="34" charset="0"/>
              </a:rPr>
              <a:t> </a:t>
            </a:r>
            <a:r>
              <a:rPr lang="en-US" sz="3500" spc="-15" dirty="0">
                <a:solidFill>
                  <a:schemeClr val="bg1"/>
                </a:solidFill>
                <a:latin typeface="Arial" panose="020B0604020202020204" pitchFamily="34" charset="0"/>
                <a:cs typeface="Arial" panose="020B0604020202020204" pitchFamily="34" charset="0"/>
              </a:rPr>
              <a:t>want</a:t>
            </a:r>
            <a:r>
              <a:rPr lang="en-US" sz="3500" spc="-30" dirty="0">
                <a:solidFill>
                  <a:schemeClr val="bg1"/>
                </a:solidFill>
                <a:latin typeface="Arial" panose="020B0604020202020204" pitchFamily="34" charset="0"/>
                <a:cs typeface="Arial" panose="020B0604020202020204" pitchFamily="34" charset="0"/>
              </a:rPr>
              <a:t> for </a:t>
            </a:r>
            <a:r>
              <a:rPr lang="en-US" sz="3500" spc="-40" dirty="0">
                <a:solidFill>
                  <a:schemeClr val="bg1"/>
                </a:solidFill>
                <a:latin typeface="Arial" panose="020B0604020202020204" pitchFamily="34" charset="0"/>
                <a:cs typeface="Arial" panose="020B0604020202020204" pitchFamily="34" charset="0"/>
              </a:rPr>
              <a:t>the</a:t>
            </a:r>
            <a:r>
              <a:rPr lang="en-US" sz="3500" spc="-30" dirty="0">
                <a:solidFill>
                  <a:schemeClr val="bg1"/>
                </a:solidFill>
                <a:latin typeface="Arial" panose="020B0604020202020204" pitchFamily="34" charset="0"/>
                <a:cs typeface="Arial" panose="020B0604020202020204" pitchFamily="34" charset="0"/>
              </a:rPr>
              <a:t> </a:t>
            </a:r>
            <a:r>
              <a:rPr lang="en-US" sz="3500" spc="-50" dirty="0">
                <a:solidFill>
                  <a:schemeClr val="bg1"/>
                </a:solidFill>
                <a:latin typeface="Arial" panose="020B0604020202020204" pitchFamily="34" charset="0"/>
                <a:cs typeface="Arial" panose="020B0604020202020204" pitchFamily="34" charset="0"/>
              </a:rPr>
              <a:t>club.</a:t>
            </a:r>
          </a:p>
          <a:p>
            <a:pPr marL="50800" marR="67310" algn="l">
              <a:lnSpc>
                <a:spcPct val="102000"/>
              </a:lnSpc>
            </a:pPr>
            <a:endParaRPr lang="en-US" sz="3200" b="1" spc="-50" dirty="0">
              <a:solidFill>
                <a:schemeClr val="bg1"/>
              </a:solidFill>
              <a:latin typeface="Arial" panose="020B0604020202020204" pitchFamily="34" charset="0"/>
              <a:cs typeface="Arial" panose="020B0604020202020204" pitchFamily="34" charset="0"/>
            </a:endParaRPr>
          </a:p>
          <a:p>
            <a:pPr marL="50800" marR="67310" algn="l">
              <a:lnSpc>
                <a:spcPct val="102000"/>
              </a:lnSpc>
            </a:pPr>
            <a:r>
              <a:rPr lang="en-US" sz="3200" b="1" spc="-50" dirty="0">
                <a:solidFill>
                  <a:schemeClr val="bg1"/>
                </a:solidFill>
                <a:latin typeface="Arial" panose="020B0604020202020204" pitchFamily="34" charset="0"/>
                <a:cs typeface="Arial" panose="020B0604020202020204" pitchFamily="34" charset="0"/>
              </a:rPr>
              <a:t>WHAT</a:t>
            </a:r>
            <a:r>
              <a:rPr lang="en-US" sz="3200" b="1" spc="-205" dirty="0">
                <a:solidFill>
                  <a:schemeClr val="bg1"/>
                </a:solidFill>
                <a:latin typeface="Arial" panose="020B0604020202020204" pitchFamily="34" charset="0"/>
                <a:cs typeface="Arial" panose="020B0604020202020204" pitchFamily="34" charset="0"/>
              </a:rPr>
              <a:t> </a:t>
            </a:r>
            <a:r>
              <a:rPr lang="en-US" sz="3200" b="1" spc="-25" dirty="0">
                <a:solidFill>
                  <a:schemeClr val="bg1"/>
                </a:solidFill>
                <a:latin typeface="Arial" panose="020B0604020202020204" pitchFamily="34" charset="0"/>
                <a:cs typeface="Arial" panose="020B0604020202020204" pitchFamily="34" charset="0"/>
              </a:rPr>
              <a:t>DO</a:t>
            </a:r>
            <a:r>
              <a:rPr lang="en-US" sz="3200" b="1" spc="-235" dirty="0">
                <a:solidFill>
                  <a:schemeClr val="bg1"/>
                </a:solidFill>
                <a:latin typeface="Arial" panose="020B0604020202020204" pitchFamily="34" charset="0"/>
                <a:cs typeface="Arial" panose="020B0604020202020204" pitchFamily="34" charset="0"/>
              </a:rPr>
              <a:t> </a:t>
            </a:r>
            <a:r>
              <a:rPr lang="en-US" sz="3200" b="1" spc="-25" dirty="0">
                <a:solidFill>
                  <a:schemeClr val="bg1"/>
                </a:solidFill>
                <a:latin typeface="Arial" panose="020B0604020202020204" pitchFamily="34" charset="0"/>
                <a:cs typeface="Arial" panose="020B0604020202020204" pitchFamily="34" charset="0"/>
              </a:rPr>
              <a:t>YOU</a:t>
            </a:r>
            <a:r>
              <a:rPr lang="en-US" sz="3200" b="1" spc="-240" dirty="0">
                <a:solidFill>
                  <a:schemeClr val="bg1"/>
                </a:solidFill>
                <a:latin typeface="Arial" panose="020B0604020202020204" pitchFamily="34" charset="0"/>
                <a:cs typeface="Arial" panose="020B0604020202020204" pitchFamily="34" charset="0"/>
              </a:rPr>
              <a:t> </a:t>
            </a:r>
            <a:r>
              <a:rPr lang="en-US" sz="3200" b="1" spc="-45" dirty="0">
                <a:solidFill>
                  <a:schemeClr val="bg1"/>
                </a:solidFill>
                <a:latin typeface="Arial" panose="020B0604020202020204" pitchFamily="34" charset="0"/>
                <a:cs typeface="Arial" panose="020B0604020202020204" pitchFamily="34" charset="0"/>
              </a:rPr>
              <a:t>WANT</a:t>
            </a:r>
            <a:r>
              <a:rPr lang="en-US" sz="3200" b="1" spc="-200" dirty="0">
                <a:solidFill>
                  <a:schemeClr val="bg1"/>
                </a:solidFill>
                <a:latin typeface="Arial" panose="020B0604020202020204" pitchFamily="34" charset="0"/>
                <a:cs typeface="Arial" panose="020B0604020202020204" pitchFamily="34" charset="0"/>
              </a:rPr>
              <a:t> Y</a:t>
            </a:r>
            <a:r>
              <a:rPr lang="en-US" sz="3200" b="1" spc="-70" dirty="0">
                <a:solidFill>
                  <a:schemeClr val="bg1"/>
                </a:solidFill>
                <a:latin typeface="Arial" panose="020B0604020202020204" pitchFamily="34" charset="0"/>
                <a:cs typeface="Arial" panose="020B0604020202020204" pitchFamily="34" charset="0"/>
              </a:rPr>
              <a:t>OUR </a:t>
            </a:r>
            <a:r>
              <a:rPr lang="en-US" sz="3200" b="1" spc="-40" dirty="0">
                <a:solidFill>
                  <a:schemeClr val="bg1"/>
                </a:solidFill>
                <a:latin typeface="Arial" panose="020B0604020202020204" pitchFamily="34" charset="0"/>
                <a:cs typeface="Arial" panose="020B0604020202020204" pitchFamily="34" charset="0"/>
              </a:rPr>
              <a:t>CLUB</a:t>
            </a:r>
            <a:r>
              <a:rPr lang="en-US" sz="3200" b="1" spc="-210" dirty="0">
                <a:solidFill>
                  <a:schemeClr val="bg1"/>
                </a:solidFill>
                <a:latin typeface="Arial" panose="020B0604020202020204" pitchFamily="34" charset="0"/>
                <a:cs typeface="Arial" panose="020B0604020202020204" pitchFamily="34" charset="0"/>
              </a:rPr>
              <a:t> </a:t>
            </a:r>
            <a:r>
              <a:rPr lang="en-US" sz="3200" b="1" spc="-35" dirty="0">
                <a:solidFill>
                  <a:schemeClr val="bg1"/>
                </a:solidFill>
                <a:latin typeface="Arial" panose="020B0604020202020204" pitchFamily="34" charset="0"/>
                <a:cs typeface="Arial" panose="020B0604020202020204" pitchFamily="34" charset="0"/>
              </a:rPr>
              <a:t>TO</a:t>
            </a:r>
            <a:r>
              <a:rPr lang="en-US" sz="3200" b="1" spc="-160" dirty="0">
                <a:solidFill>
                  <a:schemeClr val="bg1"/>
                </a:solidFill>
                <a:latin typeface="Arial" panose="020B0604020202020204" pitchFamily="34" charset="0"/>
                <a:cs typeface="Arial" panose="020B0604020202020204" pitchFamily="34" charset="0"/>
              </a:rPr>
              <a:t> </a:t>
            </a:r>
            <a:r>
              <a:rPr lang="en-US" sz="3200" b="1" spc="-25" dirty="0">
                <a:solidFill>
                  <a:schemeClr val="bg1"/>
                </a:solidFill>
                <a:latin typeface="Arial" panose="020B0604020202020204" pitchFamily="34" charset="0"/>
                <a:cs typeface="Arial" panose="020B0604020202020204" pitchFamily="34" charset="0"/>
              </a:rPr>
              <a:t>BE</a:t>
            </a:r>
            <a:r>
              <a:rPr lang="en-US" sz="3200" b="1" spc="-165" dirty="0">
                <a:solidFill>
                  <a:schemeClr val="bg1"/>
                </a:solidFill>
                <a:latin typeface="Arial" panose="020B0604020202020204" pitchFamily="34" charset="0"/>
                <a:cs typeface="Arial" panose="020B0604020202020204" pitchFamily="34" charset="0"/>
              </a:rPr>
              <a:t> </a:t>
            </a:r>
            <a:r>
              <a:rPr lang="en-US" sz="3200" b="1" spc="-50" dirty="0">
                <a:solidFill>
                  <a:schemeClr val="bg1"/>
                </a:solidFill>
                <a:latin typeface="Arial" panose="020B0604020202020204" pitchFamily="34" charset="0"/>
                <a:cs typeface="Arial" panose="020B0604020202020204" pitchFamily="34" charset="0"/>
              </a:rPr>
              <a:t>LIKE IN THE NEXT THREE YEARS?</a:t>
            </a:r>
          </a:p>
          <a:p>
            <a:pPr marL="457189" marR="0" lvl="1" indent="0" algn="l" defTabSz="914377"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marL="817562" marR="267970" lvl="0" indent="-457200" algn="l">
              <a:lnSpc>
                <a:spcPct val="102000"/>
              </a:lnSpc>
              <a:spcBef>
                <a:spcPts val="615"/>
              </a:spcBef>
              <a:spcAft>
                <a:spcPts val="0"/>
              </a:spcAft>
              <a:buClr>
                <a:srgbClr val="0D4C94"/>
              </a:buClr>
              <a:buSzPts val="1100"/>
              <a:buFont typeface="Arial" panose="020B0604020202020204" pitchFamily="34" charset="0"/>
              <a:buChar char="•"/>
              <a:tabLst>
                <a:tab pos="152400" algn="l"/>
              </a:tabLst>
            </a:pPr>
            <a:r>
              <a:rPr lang="en-US" sz="3200" dirty="0">
                <a:solidFill>
                  <a:schemeClr val="bg1"/>
                </a:solidFill>
                <a:latin typeface="Arial" panose="020B0604020202020204" pitchFamily="34" charset="0"/>
                <a:cs typeface="Arial" panose="020B0604020202020204" pitchFamily="34" charset="0"/>
              </a:rPr>
              <a:t>List five to seven characteristics you</a:t>
            </a:r>
            <a:r>
              <a:rPr lang="en-US" sz="3200" spc="-155" dirty="0">
                <a:solidFill>
                  <a:schemeClr val="bg1"/>
                </a:solidFill>
                <a:latin typeface="Arial" panose="020B0604020202020204" pitchFamily="34" charset="0"/>
                <a:cs typeface="Arial" panose="020B0604020202020204" pitchFamily="34" charset="0"/>
              </a:rPr>
              <a:t> </a:t>
            </a:r>
            <a:r>
              <a:rPr lang="en-US" sz="3200" spc="-25" dirty="0">
                <a:solidFill>
                  <a:schemeClr val="bg1"/>
                </a:solidFill>
                <a:latin typeface="Arial" panose="020B0604020202020204" pitchFamily="34" charset="0"/>
                <a:cs typeface="Arial" panose="020B0604020202020204" pitchFamily="34" charset="0"/>
              </a:rPr>
              <a:t>want </a:t>
            </a:r>
            <a:r>
              <a:rPr lang="en-US" sz="3200" dirty="0">
                <a:solidFill>
                  <a:schemeClr val="bg1"/>
                </a:solidFill>
                <a:latin typeface="Arial" panose="020B0604020202020204" pitchFamily="34" charset="0"/>
                <a:cs typeface="Arial" panose="020B0604020202020204" pitchFamily="34" charset="0"/>
              </a:rPr>
              <a:t>your</a:t>
            </a:r>
            <a:r>
              <a:rPr lang="en-US" sz="3200" spc="-110" dirty="0">
                <a:solidFill>
                  <a:schemeClr val="bg1"/>
                </a:solidFill>
                <a:latin typeface="Arial" panose="020B0604020202020204" pitchFamily="34" charset="0"/>
                <a:cs typeface="Arial" panose="020B0604020202020204" pitchFamily="34" charset="0"/>
              </a:rPr>
              <a:t> </a:t>
            </a:r>
            <a:r>
              <a:rPr lang="en-US" sz="3200" dirty="0">
                <a:solidFill>
                  <a:schemeClr val="bg1"/>
                </a:solidFill>
                <a:latin typeface="Arial" panose="020B0604020202020204" pitchFamily="34" charset="0"/>
                <a:cs typeface="Arial" panose="020B0604020202020204" pitchFamily="34" charset="0"/>
              </a:rPr>
              <a:t>club</a:t>
            </a:r>
            <a:r>
              <a:rPr lang="en-US" sz="3200" spc="-110" dirty="0">
                <a:solidFill>
                  <a:schemeClr val="bg1"/>
                </a:solidFill>
                <a:latin typeface="Arial" panose="020B0604020202020204" pitchFamily="34" charset="0"/>
                <a:cs typeface="Arial" panose="020B0604020202020204" pitchFamily="34" charset="0"/>
              </a:rPr>
              <a:t> </a:t>
            </a:r>
            <a:r>
              <a:rPr lang="en-US" sz="3200" dirty="0">
                <a:solidFill>
                  <a:schemeClr val="bg1"/>
                </a:solidFill>
                <a:latin typeface="Arial" panose="020B0604020202020204" pitchFamily="34" charset="0"/>
                <a:cs typeface="Arial" panose="020B0604020202020204" pitchFamily="34" charset="0"/>
              </a:rPr>
              <a:t>to</a:t>
            </a:r>
            <a:r>
              <a:rPr lang="en-US" sz="3200" spc="-110" dirty="0">
                <a:solidFill>
                  <a:schemeClr val="bg1"/>
                </a:solidFill>
                <a:latin typeface="Arial" panose="020B0604020202020204" pitchFamily="34" charset="0"/>
                <a:cs typeface="Arial" panose="020B0604020202020204" pitchFamily="34" charset="0"/>
              </a:rPr>
              <a:t> </a:t>
            </a:r>
            <a:r>
              <a:rPr lang="en-US" sz="3200" dirty="0">
                <a:solidFill>
                  <a:schemeClr val="bg1"/>
                </a:solidFill>
                <a:latin typeface="Arial" panose="020B0604020202020204" pitchFamily="34" charset="0"/>
                <a:cs typeface="Arial" panose="020B0604020202020204" pitchFamily="34" charset="0"/>
              </a:rPr>
              <a:t>have</a:t>
            </a:r>
            <a:endParaRPr lang="en-NP" sz="3200" dirty="0">
              <a:solidFill>
                <a:schemeClr val="bg1"/>
              </a:solidFill>
              <a:latin typeface="Arial" panose="020B0604020202020204" pitchFamily="34" charset="0"/>
              <a:cs typeface="Arial" panose="020B0604020202020204" pitchFamily="34" charset="0"/>
            </a:endParaRPr>
          </a:p>
          <a:p>
            <a:pPr marL="817562" lvl="0" indent="-457200" algn="l">
              <a:spcBef>
                <a:spcPts val="915"/>
              </a:spcBef>
              <a:spcAft>
                <a:spcPts val="0"/>
              </a:spcAft>
              <a:buClr>
                <a:srgbClr val="0D4C94"/>
              </a:buClr>
              <a:buSzPts val="1100"/>
              <a:buFont typeface="Arial" panose="020B0604020202020204" pitchFamily="34" charset="0"/>
              <a:buChar char="•"/>
              <a:tabLst>
                <a:tab pos="152400" algn="l"/>
              </a:tabLst>
            </a:pPr>
            <a:endParaRPr lang="en-US" sz="3200" dirty="0">
              <a:solidFill>
                <a:schemeClr val="bg1"/>
              </a:solidFill>
              <a:latin typeface="Arial" panose="020B0604020202020204" pitchFamily="34" charset="0"/>
              <a:cs typeface="Arial" panose="020B0604020202020204" pitchFamily="34" charset="0"/>
            </a:endParaRPr>
          </a:p>
          <a:p>
            <a:pPr marL="817562" lvl="0" indent="-457200" algn="l">
              <a:spcBef>
                <a:spcPts val="915"/>
              </a:spcBef>
              <a:spcAft>
                <a:spcPts val="0"/>
              </a:spcAft>
              <a:buClr>
                <a:srgbClr val="0D4C94"/>
              </a:buClr>
              <a:buSzPts val="1100"/>
              <a:buFont typeface="Arial" panose="020B0604020202020204" pitchFamily="34" charset="0"/>
              <a:buChar char="•"/>
              <a:tabLst>
                <a:tab pos="152400" algn="l"/>
              </a:tabLst>
            </a:pPr>
            <a:r>
              <a:rPr lang="en-US" sz="3200" dirty="0">
                <a:solidFill>
                  <a:schemeClr val="bg1"/>
                </a:solidFill>
                <a:latin typeface="Arial" panose="020B0604020202020204" pitchFamily="34" charset="0"/>
                <a:cs typeface="Arial" panose="020B0604020202020204" pitchFamily="34" charset="0"/>
              </a:rPr>
              <a:t>Create</a:t>
            </a:r>
            <a:r>
              <a:rPr lang="en-US" sz="3200" spc="-200" dirty="0">
                <a:solidFill>
                  <a:schemeClr val="bg1"/>
                </a:solidFill>
                <a:latin typeface="Arial" panose="020B0604020202020204" pitchFamily="34" charset="0"/>
                <a:cs typeface="Arial" panose="020B0604020202020204" pitchFamily="34" charset="0"/>
              </a:rPr>
              <a:t> </a:t>
            </a:r>
            <a:r>
              <a:rPr lang="en-US" sz="3200" dirty="0">
                <a:solidFill>
                  <a:schemeClr val="bg1"/>
                </a:solidFill>
                <a:latin typeface="Arial" panose="020B0604020202020204" pitchFamily="34" charset="0"/>
                <a:cs typeface="Arial" panose="020B0604020202020204" pitchFamily="34" charset="0"/>
              </a:rPr>
              <a:t>a</a:t>
            </a:r>
            <a:r>
              <a:rPr lang="en-US" sz="3200" spc="-195" dirty="0">
                <a:solidFill>
                  <a:schemeClr val="bg1"/>
                </a:solidFill>
                <a:latin typeface="Arial" panose="020B0604020202020204" pitchFamily="34" charset="0"/>
                <a:cs typeface="Arial" panose="020B0604020202020204" pitchFamily="34" charset="0"/>
              </a:rPr>
              <a:t> </a:t>
            </a:r>
            <a:r>
              <a:rPr lang="en-US" sz="3200" dirty="0">
                <a:solidFill>
                  <a:schemeClr val="bg1"/>
                </a:solidFill>
                <a:latin typeface="Arial" panose="020B0604020202020204" pitchFamily="34" charset="0"/>
                <a:cs typeface="Arial" panose="020B0604020202020204" pitchFamily="34" charset="0"/>
              </a:rPr>
              <a:t>vision</a:t>
            </a:r>
            <a:r>
              <a:rPr lang="en-US" sz="3200" spc="-200" dirty="0">
                <a:solidFill>
                  <a:schemeClr val="bg1"/>
                </a:solidFill>
                <a:latin typeface="Arial" panose="020B0604020202020204" pitchFamily="34" charset="0"/>
                <a:cs typeface="Arial" panose="020B0604020202020204" pitchFamily="34" charset="0"/>
              </a:rPr>
              <a:t> </a:t>
            </a:r>
            <a:r>
              <a:rPr lang="en-US" sz="3200" dirty="0">
                <a:solidFill>
                  <a:schemeClr val="bg1"/>
                </a:solidFill>
                <a:latin typeface="Arial" panose="020B0604020202020204" pitchFamily="34" charset="0"/>
                <a:cs typeface="Arial" panose="020B0604020202020204" pitchFamily="34" charset="0"/>
              </a:rPr>
              <a:t>statement</a:t>
            </a:r>
            <a:endParaRPr lang="en-NP" sz="3200" dirty="0">
              <a:solidFill>
                <a:schemeClr val="bg1"/>
              </a:solidFill>
              <a:latin typeface="Arial" panose="020B0604020202020204" pitchFamily="34" charset="0"/>
              <a:ea typeface="Trebuchet MS" panose="020B0703020202090204" pitchFamily="34" charset="0"/>
              <a:cs typeface="Arial" panose="020B0604020202020204" pitchFamily="34" charset="0"/>
            </a:endParaRPr>
          </a:p>
          <a:p>
            <a:pPr marL="457189" marR="0" lvl="1" indent="0" algn="l" defTabSz="914377"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NP" sz="32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49213" marR="170815" lvl="0" indent="0" algn="l" defTabSz="914377" rtl="0" eaLnBrk="1" fontAlgn="auto" latinLnBrk="0" hangingPunct="1">
              <a:lnSpc>
                <a:spcPct val="102000"/>
              </a:lnSpc>
              <a:spcBef>
                <a:spcPts val="615"/>
              </a:spcBef>
              <a:spcAft>
                <a:spcPts val="0"/>
              </a:spcAft>
              <a:buClr>
                <a:srgbClr val="0D4C94"/>
              </a:buClr>
              <a:buSzPts val="1100"/>
              <a:buFont typeface="Arial" panose="020B0604020202020204" pitchFamily="34" charset="0"/>
              <a:buNone/>
              <a:tabLst>
                <a:tab pos="152400" algn="l"/>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49213" marR="170815" lvl="0" indent="0" algn="l" defTabSz="914377" rtl="0" eaLnBrk="1" fontAlgn="auto" latinLnBrk="0" hangingPunct="1">
              <a:lnSpc>
                <a:spcPct val="102000"/>
              </a:lnSpc>
              <a:spcBef>
                <a:spcPts val="615"/>
              </a:spcBef>
              <a:spcAft>
                <a:spcPts val="0"/>
              </a:spcAft>
              <a:buClr>
                <a:srgbClr val="0D4C94"/>
              </a:buClr>
              <a:buSzPts val="1100"/>
              <a:buFont typeface="Arial" panose="020B0604020202020204" pitchFamily="34" charset="0"/>
              <a:buNone/>
              <a:tabLst>
                <a:tab pos="152400" algn="l"/>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49213" marR="170815" lvl="0" indent="0" algn="l" defTabSz="914377" rtl="0" eaLnBrk="1" fontAlgn="auto" latinLnBrk="0" hangingPunct="1">
              <a:lnSpc>
                <a:spcPct val="102000"/>
              </a:lnSpc>
              <a:spcBef>
                <a:spcPts val="615"/>
              </a:spcBef>
              <a:spcAft>
                <a:spcPts val="0"/>
              </a:spcAft>
              <a:buClr>
                <a:srgbClr val="0D4C94"/>
              </a:buClr>
              <a:buSzPts val="1100"/>
              <a:buFont typeface="Arial" panose="020B0604020202020204" pitchFamily="34" charset="0"/>
              <a:buNone/>
              <a:tabLst>
                <a:tab pos="152400" algn="l"/>
              </a:tabLst>
              <a:defRPr/>
            </a:pPr>
            <a:endPar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NP" sz="3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1560266"/>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otary">
      <a:dk1>
        <a:srgbClr val="000000"/>
      </a:dk1>
      <a:lt1>
        <a:srgbClr val="FFFFFF"/>
      </a:lt1>
      <a:dk2>
        <a:srgbClr val="687D90"/>
      </a:dk2>
      <a:lt2>
        <a:srgbClr val="A7ACA2"/>
      </a:lt2>
      <a:accent1>
        <a:srgbClr val="0050A2"/>
      </a:accent1>
      <a:accent2>
        <a:srgbClr val="019FCB"/>
      </a:accent2>
      <a:accent3>
        <a:srgbClr val="0C3C7C"/>
      </a:accent3>
      <a:accent4>
        <a:srgbClr val="F7A81B"/>
      </a:accent4>
      <a:accent5>
        <a:srgbClr val="FFFFFF"/>
      </a:accent5>
      <a:accent6>
        <a:srgbClr val="00000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tary">
    <a:dk1>
      <a:srgbClr val="000000"/>
    </a:dk1>
    <a:lt1>
      <a:srgbClr val="FFFFFF"/>
    </a:lt1>
    <a:dk2>
      <a:srgbClr val="687D90"/>
    </a:dk2>
    <a:lt2>
      <a:srgbClr val="A7ACA2"/>
    </a:lt2>
    <a:accent1>
      <a:srgbClr val="0050A2"/>
    </a:accent1>
    <a:accent2>
      <a:srgbClr val="019FCB"/>
    </a:accent2>
    <a:accent3>
      <a:srgbClr val="0C3C7C"/>
    </a:accent3>
    <a:accent4>
      <a:srgbClr val="F7A81B"/>
    </a:accent4>
    <a:accent5>
      <a:srgbClr val="FFFFFF"/>
    </a:accent5>
    <a:accent6>
      <a:srgbClr val="0000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12401</TotalTime>
  <Words>1536</Words>
  <Application>Microsoft Macintosh PowerPoint</Application>
  <PresentationFormat>Widescreen</PresentationFormat>
  <Paragraphs>264</Paragraphs>
  <Slides>19</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Arial</vt:lpstr>
      <vt:lpstr>Arial Narrow</vt:lpstr>
      <vt:lpstr>Calibri</vt:lpstr>
      <vt:lpstr>Calibri Light</vt:lpstr>
      <vt:lpstr>Georgia</vt:lpstr>
      <vt:lpstr>Helvetica</vt:lpstr>
      <vt:lpstr>Palatino Linotype</vt:lpstr>
      <vt:lpstr>Trebuchet MS</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PLANNING GUIDE </dc:title>
  <dc:creator>Microsoft Office User</dc:creator>
  <cp:lastModifiedBy>Jayendra Rimal</cp:lastModifiedBy>
  <cp:revision>21</cp:revision>
  <dcterms:created xsi:type="dcterms:W3CDTF">2022-08-06T02:12:02Z</dcterms:created>
  <dcterms:modified xsi:type="dcterms:W3CDTF">2026-04-30T14:55:32Z</dcterms:modified>
</cp:coreProperties>
</file>