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342" r:id="rId2"/>
    <p:sldId id="361" r:id="rId3"/>
    <p:sldId id="346" r:id="rId4"/>
    <p:sldId id="347" r:id="rId5"/>
    <p:sldId id="362" r:id="rId6"/>
    <p:sldId id="349" r:id="rId7"/>
    <p:sldId id="350" r:id="rId8"/>
    <p:sldId id="351" r:id="rId9"/>
    <p:sldId id="352" r:id="rId10"/>
    <p:sldId id="353" r:id="rId11"/>
    <p:sldId id="354" r:id="rId12"/>
    <p:sldId id="356" r:id="rId13"/>
    <p:sldId id="357" r:id="rId14"/>
    <p:sldId id="358" r:id="rId15"/>
    <p:sldId id="359" r:id="rId16"/>
  </p:sldIdLst>
  <p:sldSz cx="12192000" cy="6858000"/>
  <p:notesSz cx="6858000" cy="9144000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3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8595D"/>
    <a:srgbClr val="FFFFFF"/>
    <a:srgbClr val="D9185C"/>
    <a:srgbClr val="06B4E6"/>
    <a:srgbClr val="15458F"/>
    <a:srgbClr val="DA1A5A"/>
    <a:srgbClr val="00B4E6"/>
    <a:srgbClr val="00B4E7"/>
    <a:srgbClr val="16468F"/>
    <a:srgbClr val="1744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6327" autoAdjust="0"/>
  </p:normalViewPr>
  <p:slideViewPr>
    <p:cSldViewPr snapToGrid="0" showGuides="1">
      <p:cViewPr varScale="1">
        <p:scale>
          <a:sx n="85" d="100"/>
          <a:sy n="85" d="100"/>
        </p:scale>
        <p:origin x="324" y="60"/>
      </p:cViewPr>
      <p:guideLst>
        <p:guide orient="horz" pos="2632"/>
        <p:guide pos="3840"/>
      </p:guideLst>
    </p:cSldViewPr>
  </p:slideViewPr>
  <p:outlineViewPr>
    <p:cViewPr>
      <p:scale>
        <a:sx n="33" d="100"/>
        <a:sy n="33" d="100"/>
      </p:scale>
      <p:origin x="0" y="-2064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0" d="100"/>
          <a:sy n="50" d="100"/>
        </p:scale>
        <p:origin x="2640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1DBF97-FFF2-43E8-BBCF-F05C4F317C30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50B0572-39D0-4E5B-8599-A22822F8814F}">
      <dgm:prSet/>
      <dgm:spPr/>
      <dgm:t>
        <a:bodyPr/>
        <a:lstStyle/>
        <a:p>
          <a:pPr rtl="0"/>
          <a:r>
            <a:rPr lang="en-US" smtClean="0"/>
            <a:t>Identify best practices for designing a project </a:t>
          </a:r>
          <a:endParaRPr lang="en-US"/>
        </a:p>
      </dgm:t>
    </dgm:pt>
    <dgm:pt modelId="{239B4E6A-89C6-41E7-A5E5-C719134A87C3}" type="parTrans" cxnId="{4D72AB3F-3F6E-486B-94DA-6D3F7124D147}">
      <dgm:prSet/>
      <dgm:spPr/>
      <dgm:t>
        <a:bodyPr/>
        <a:lstStyle/>
        <a:p>
          <a:endParaRPr lang="en-US"/>
        </a:p>
      </dgm:t>
    </dgm:pt>
    <dgm:pt modelId="{DE071D5B-8AA9-473C-AD0B-5BD5584A1CC6}" type="sibTrans" cxnId="{4D72AB3F-3F6E-486B-94DA-6D3F7124D147}">
      <dgm:prSet/>
      <dgm:spPr/>
      <dgm:t>
        <a:bodyPr/>
        <a:lstStyle/>
        <a:p>
          <a:endParaRPr lang="en-US"/>
        </a:p>
      </dgm:t>
    </dgm:pt>
    <dgm:pt modelId="{64F9C756-BF32-4E75-9A37-BDEEA07E3864}">
      <dgm:prSet/>
      <dgm:spPr/>
      <dgm:t>
        <a:bodyPr/>
        <a:lstStyle/>
        <a:p>
          <a:pPr rtl="0"/>
          <a:r>
            <a:rPr lang="en-US" smtClean="0"/>
            <a:t>Developing a plan to implement a project</a:t>
          </a:r>
          <a:endParaRPr lang="en-US"/>
        </a:p>
      </dgm:t>
    </dgm:pt>
    <dgm:pt modelId="{B9A9443A-4FF4-4EC0-BA69-ADF8B02FF1F8}" type="parTrans" cxnId="{9AD4D53D-B3A9-4070-AB83-8E9CAC3B977A}">
      <dgm:prSet/>
      <dgm:spPr/>
      <dgm:t>
        <a:bodyPr/>
        <a:lstStyle/>
        <a:p>
          <a:endParaRPr lang="en-US"/>
        </a:p>
      </dgm:t>
    </dgm:pt>
    <dgm:pt modelId="{E61762A2-B240-4395-BCC3-ACA63D503CED}" type="sibTrans" cxnId="{9AD4D53D-B3A9-4070-AB83-8E9CAC3B977A}">
      <dgm:prSet/>
      <dgm:spPr/>
      <dgm:t>
        <a:bodyPr/>
        <a:lstStyle/>
        <a:p>
          <a:endParaRPr lang="en-US"/>
        </a:p>
      </dgm:t>
    </dgm:pt>
    <dgm:pt modelId="{E8C6F985-447D-4458-A1AC-3F12940F8ACD}">
      <dgm:prSet/>
      <dgm:spPr/>
      <dgm:t>
        <a:bodyPr/>
        <a:lstStyle/>
        <a:p>
          <a:pPr rtl="0"/>
          <a:r>
            <a:rPr lang="en-US" smtClean="0"/>
            <a:t>Understanding how to create measurable goals</a:t>
          </a:r>
          <a:endParaRPr lang="en-US"/>
        </a:p>
      </dgm:t>
    </dgm:pt>
    <dgm:pt modelId="{F270E768-F4B6-44C2-A96B-057AF5CA6695}" type="parTrans" cxnId="{FAE5C6F0-291F-4C53-A445-448391E095D1}">
      <dgm:prSet/>
      <dgm:spPr/>
      <dgm:t>
        <a:bodyPr/>
        <a:lstStyle/>
        <a:p>
          <a:endParaRPr lang="en-US"/>
        </a:p>
      </dgm:t>
    </dgm:pt>
    <dgm:pt modelId="{BFB7129B-F55B-47E0-A1DA-46E6131392DB}" type="sibTrans" cxnId="{FAE5C6F0-291F-4C53-A445-448391E095D1}">
      <dgm:prSet/>
      <dgm:spPr/>
      <dgm:t>
        <a:bodyPr/>
        <a:lstStyle/>
        <a:p>
          <a:endParaRPr lang="en-US"/>
        </a:p>
      </dgm:t>
    </dgm:pt>
    <dgm:pt modelId="{DFA09458-F427-4C11-9655-4EBEB1E8EFF5}" type="pres">
      <dgm:prSet presAssocID="{961DBF97-FFF2-43E8-BBCF-F05C4F317C30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73997C0D-7767-4665-A148-9650A4D71F44}" type="pres">
      <dgm:prSet presAssocID="{B50B0572-39D0-4E5B-8599-A22822F8814F}" presName="root" presStyleCnt="0"/>
      <dgm:spPr/>
    </dgm:pt>
    <dgm:pt modelId="{DCC6EAC2-BE3D-4D00-A8E9-C38C554FD09C}" type="pres">
      <dgm:prSet presAssocID="{B50B0572-39D0-4E5B-8599-A22822F8814F}" presName="rootComposite" presStyleCnt="0"/>
      <dgm:spPr/>
    </dgm:pt>
    <dgm:pt modelId="{E27422FD-2959-4EE4-A726-06D66502F52B}" type="pres">
      <dgm:prSet presAssocID="{B50B0572-39D0-4E5B-8599-A22822F8814F}" presName="rootText" presStyleLbl="node1" presStyleIdx="0" presStyleCnt="3"/>
      <dgm:spPr/>
      <dgm:t>
        <a:bodyPr/>
        <a:lstStyle/>
        <a:p>
          <a:endParaRPr lang="en-US"/>
        </a:p>
      </dgm:t>
    </dgm:pt>
    <dgm:pt modelId="{12A7B7AA-67AB-4640-95BA-F9761BC2E5B8}" type="pres">
      <dgm:prSet presAssocID="{B50B0572-39D0-4E5B-8599-A22822F8814F}" presName="rootConnector" presStyleLbl="node1" presStyleIdx="0" presStyleCnt="3"/>
      <dgm:spPr/>
      <dgm:t>
        <a:bodyPr/>
        <a:lstStyle/>
        <a:p>
          <a:endParaRPr lang="en-US"/>
        </a:p>
      </dgm:t>
    </dgm:pt>
    <dgm:pt modelId="{C0D6E191-92A4-4DAA-9129-E0B2065A6D68}" type="pres">
      <dgm:prSet presAssocID="{B50B0572-39D0-4E5B-8599-A22822F8814F}" presName="childShape" presStyleCnt="0"/>
      <dgm:spPr/>
    </dgm:pt>
    <dgm:pt modelId="{A5CD86E1-06FA-4684-B3C5-A02141BCE864}" type="pres">
      <dgm:prSet presAssocID="{64F9C756-BF32-4E75-9A37-BDEEA07E3864}" presName="root" presStyleCnt="0"/>
      <dgm:spPr/>
    </dgm:pt>
    <dgm:pt modelId="{91B24CB7-A4E3-4F1E-B031-7875DA70581D}" type="pres">
      <dgm:prSet presAssocID="{64F9C756-BF32-4E75-9A37-BDEEA07E3864}" presName="rootComposite" presStyleCnt="0"/>
      <dgm:spPr/>
    </dgm:pt>
    <dgm:pt modelId="{EAB75EFE-5D0A-4211-9342-6679917FAA9A}" type="pres">
      <dgm:prSet presAssocID="{64F9C756-BF32-4E75-9A37-BDEEA07E3864}" presName="rootText" presStyleLbl="node1" presStyleIdx="1" presStyleCnt="3"/>
      <dgm:spPr/>
      <dgm:t>
        <a:bodyPr/>
        <a:lstStyle/>
        <a:p>
          <a:endParaRPr lang="en-US"/>
        </a:p>
      </dgm:t>
    </dgm:pt>
    <dgm:pt modelId="{8FEEC63D-C40C-4B6F-8D8E-921DC8449074}" type="pres">
      <dgm:prSet presAssocID="{64F9C756-BF32-4E75-9A37-BDEEA07E3864}" presName="rootConnector" presStyleLbl="node1" presStyleIdx="1" presStyleCnt="3"/>
      <dgm:spPr/>
      <dgm:t>
        <a:bodyPr/>
        <a:lstStyle/>
        <a:p>
          <a:endParaRPr lang="en-US"/>
        </a:p>
      </dgm:t>
    </dgm:pt>
    <dgm:pt modelId="{B4EF3C8E-C36F-4337-8401-405E90073010}" type="pres">
      <dgm:prSet presAssocID="{64F9C756-BF32-4E75-9A37-BDEEA07E3864}" presName="childShape" presStyleCnt="0"/>
      <dgm:spPr/>
    </dgm:pt>
    <dgm:pt modelId="{0C307D0A-747E-48D2-A7F1-0BD6967C9D9E}" type="pres">
      <dgm:prSet presAssocID="{E8C6F985-447D-4458-A1AC-3F12940F8ACD}" presName="root" presStyleCnt="0"/>
      <dgm:spPr/>
    </dgm:pt>
    <dgm:pt modelId="{3B573FBD-9E93-40DC-8EE8-85D86196F993}" type="pres">
      <dgm:prSet presAssocID="{E8C6F985-447D-4458-A1AC-3F12940F8ACD}" presName="rootComposite" presStyleCnt="0"/>
      <dgm:spPr/>
    </dgm:pt>
    <dgm:pt modelId="{61D52AB9-7631-47C5-9280-146A843E6467}" type="pres">
      <dgm:prSet presAssocID="{E8C6F985-447D-4458-A1AC-3F12940F8ACD}" presName="rootText" presStyleLbl="node1" presStyleIdx="2" presStyleCnt="3"/>
      <dgm:spPr/>
      <dgm:t>
        <a:bodyPr/>
        <a:lstStyle/>
        <a:p>
          <a:endParaRPr lang="en-US"/>
        </a:p>
      </dgm:t>
    </dgm:pt>
    <dgm:pt modelId="{7BEE2839-1F9B-43BE-878F-16ABCA6D933B}" type="pres">
      <dgm:prSet presAssocID="{E8C6F985-447D-4458-A1AC-3F12940F8ACD}" presName="rootConnector" presStyleLbl="node1" presStyleIdx="2" presStyleCnt="3"/>
      <dgm:spPr/>
      <dgm:t>
        <a:bodyPr/>
        <a:lstStyle/>
        <a:p>
          <a:endParaRPr lang="en-US"/>
        </a:p>
      </dgm:t>
    </dgm:pt>
    <dgm:pt modelId="{B2B9C7C4-FB41-4C37-9210-2228CE969A15}" type="pres">
      <dgm:prSet presAssocID="{E8C6F985-447D-4458-A1AC-3F12940F8ACD}" presName="childShape" presStyleCnt="0"/>
      <dgm:spPr/>
    </dgm:pt>
  </dgm:ptLst>
  <dgm:cxnLst>
    <dgm:cxn modelId="{598F96E5-062C-4843-9568-0D05E0E1D1EA}" type="presOf" srcId="{64F9C756-BF32-4E75-9A37-BDEEA07E3864}" destId="{EAB75EFE-5D0A-4211-9342-6679917FAA9A}" srcOrd="0" destOrd="0" presId="urn:microsoft.com/office/officeart/2005/8/layout/hierarchy3"/>
    <dgm:cxn modelId="{FAE5C6F0-291F-4C53-A445-448391E095D1}" srcId="{961DBF97-FFF2-43E8-BBCF-F05C4F317C30}" destId="{E8C6F985-447D-4458-A1AC-3F12940F8ACD}" srcOrd="2" destOrd="0" parTransId="{F270E768-F4B6-44C2-A96B-057AF5CA6695}" sibTransId="{BFB7129B-F55B-47E0-A1DA-46E6131392DB}"/>
    <dgm:cxn modelId="{64816847-6835-4A4F-B171-ED5E4D240254}" type="presOf" srcId="{961DBF97-FFF2-43E8-BBCF-F05C4F317C30}" destId="{DFA09458-F427-4C11-9655-4EBEB1E8EFF5}" srcOrd="0" destOrd="0" presId="urn:microsoft.com/office/officeart/2005/8/layout/hierarchy3"/>
    <dgm:cxn modelId="{87AB5D4D-C869-45C4-8092-FA9086B4AC22}" type="presOf" srcId="{B50B0572-39D0-4E5B-8599-A22822F8814F}" destId="{12A7B7AA-67AB-4640-95BA-F9761BC2E5B8}" srcOrd="1" destOrd="0" presId="urn:microsoft.com/office/officeart/2005/8/layout/hierarchy3"/>
    <dgm:cxn modelId="{F9B548B1-F05A-415C-829F-02F53D7E11A8}" type="presOf" srcId="{B50B0572-39D0-4E5B-8599-A22822F8814F}" destId="{E27422FD-2959-4EE4-A726-06D66502F52B}" srcOrd="0" destOrd="0" presId="urn:microsoft.com/office/officeart/2005/8/layout/hierarchy3"/>
    <dgm:cxn modelId="{9985C774-EE12-485F-AEDF-B9A31B69481A}" type="presOf" srcId="{E8C6F985-447D-4458-A1AC-3F12940F8ACD}" destId="{7BEE2839-1F9B-43BE-878F-16ABCA6D933B}" srcOrd="1" destOrd="0" presId="urn:microsoft.com/office/officeart/2005/8/layout/hierarchy3"/>
    <dgm:cxn modelId="{C7F8474E-EB67-4851-A52B-0A316597DF6E}" type="presOf" srcId="{64F9C756-BF32-4E75-9A37-BDEEA07E3864}" destId="{8FEEC63D-C40C-4B6F-8D8E-921DC8449074}" srcOrd="1" destOrd="0" presId="urn:microsoft.com/office/officeart/2005/8/layout/hierarchy3"/>
    <dgm:cxn modelId="{9AD4D53D-B3A9-4070-AB83-8E9CAC3B977A}" srcId="{961DBF97-FFF2-43E8-BBCF-F05C4F317C30}" destId="{64F9C756-BF32-4E75-9A37-BDEEA07E3864}" srcOrd="1" destOrd="0" parTransId="{B9A9443A-4FF4-4EC0-BA69-ADF8B02FF1F8}" sibTransId="{E61762A2-B240-4395-BCC3-ACA63D503CED}"/>
    <dgm:cxn modelId="{BDF938E3-501C-4A08-A85E-BD43369C6B6B}" type="presOf" srcId="{E8C6F985-447D-4458-A1AC-3F12940F8ACD}" destId="{61D52AB9-7631-47C5-9280-146A843E6467}" srcOrd="0" destOrd="0" presId="urn:microsoft.com/office/officeart/2005/8/layout/hierarchy3"/>
    <dgm:cxn modelId="{4D72AB3F-3F6E-486B-94DA-6D3F7124D147}" srcId="{961DBF97-FFF2-43E8-BBCF-F05C4F317C30}" destId="{B50B0572-39D0-4E5B-8599-A22822F8814F}" srcOrd="0" destOrd="0" parTransId="{239B4E6A-89C6-41E7-A5E5-C719134A87C3}" sibTransId="{DE071D5B-8AA9-473C-AD0B-5BD5584A1CC6}"/>
    <dgm:cxn modelId="{F9B80739-0F04-4B9C-A55E-30D07B986713}" type="presParOf" srcId="{DFA09458-F427-4C11-9655-4EBEB1E8EFF5}" destId="{73997C0D-7767-4665-A148-9650A4D71F44}" srcOrd="0" destOrd="0" presId="urn:microsoft.com/office/officeart/2005/8/layout/hierarchy3"/>
    <dgm:cxn modelId="{A743F967-328C-4712-B327-F1092AC5DF25}" type="presParOf" srcId="{73997C0D-7767-4665-A148-9650A4D71F44}" destId="{DCC6EAC2-BE3D-4D00-A8E9-C38C554FD09C}" srcOrd="0" destOrd="0" presId="urn:microsoft.com/office/officeart/2005/8/layout/hierarchy3"/>
    <dgm:cxn modelId="{33BB42F7-7B06-412A-8349-27A6E8C345EB}" type="presParOf" srcId="{DCC6EAC2-BE3D-4D00-A8E9-C38C554FD09C}" destId="{E27422FD-2959-4EE4-A726-06D66502F52B}" srcOrd="0" destOrd="0" presId="urn:microsoft.com/office/officeart/2005/8/layout/hierarchy3"/>
    <dgm:cxn modelId="{5ED0A4C8-65B9-4A8F-B759-691B2D5E05D1}" type="presParOf" srcId="{DCC6EAC2-BE3D-4D00-A8E9-C38C554FD09C}" destId="{12A7B7AA-67AB-4640-95BA-F9761BC2E5B8}" srcOrd="1" destOrd="0" presId="urn:microsoft.com/office/officeart/2005/8/layout/hierarchy3"/>
    <dgm:cxn modelId="{EE538B9E-DB15-4E26-922A-1C89721A79D7}" type="presParOf" srcId="{73997C0D-7767-4665-A148-9650A4D71F44}" destId="{C0D6E191-92A4-4DAA-9129-E0B2065A6D68}" srcOrd="1" destOrd="0" presId="urn:microsoft.com/office/officeart/2005/8/layout/hierarchy3"/>
    <dgm:cxn modelId="{75B1DD71-E3CF-4D07-B77A-D8258B7D09C0}" type="presParOf" srcId="{DFA09458-F427-4C11-9655-4EBEB1E8EFF5}" destId="{A5CD86E1-06FA-4684-B3C5-A02141BCE864}" srcOrd="1" destOrd="0" presId="urn:microsoft.com/office/officeart/2005/8/layout/hierarchy3"/>
    <dgm:cxn modelId="{9B0B8A39-F07F-44AE-A246-435474A698BD}" type="presParOf" srcId="{A5CD86E1-06FA-4684-B3C5-A02141BCE864}" destId="{91B24CB7-A4E3-4F1E-B031-7875DA70581D}" srcOrd="0" destOrd="0" presId="urn:microsoft.com/office/officeart/2005/8/layout/hierarchy3"/>
    <dgm:cxn modelId="{1B7FEC85-55F3-4C53-8C43-B21E8DE88CCD}" type="presParOf" srcId="{91B24CB7-A4E3-4F1E-B031-7875DA70581D}" destId="{EAB75EFE-5D0A-4211-9342-6679917FAA9A}" srcOrd="0" destOrd="0" presId="urn:microsoft.com/office/officeart/2005/8/layout/hierarchy3"/>
    <dgm:cxn modelId="{7D3C90DA-F3C7-4E60-A884-2D9512FA5895}" type="presParOf" srcId="{91B24CB7-A4E3-4F1E-B031-7875DA70581D}" destId="{8FEEC63D-C40C-4B6F-8D8E-921DC8449074}" srcOrd="1" destOrd="0" presId="urn:microsoft.com/office/officeart/2005/8/layout/hierarchy3"/>
    <dgm:cxn modelId="{C322FDC6-DC2D-4AB8-94F7-9B9F15D385A5}" type="presParOf" srcId="{A5CD86E1-06FA-4684-B3C5-A02141BCE864}" destId="{B4EF3C8E-C36F-4337-8401-405E90073010}" srcOrd="1" destOrd="0" presId="urn:microsoft.com/office/officeart/2005/8/layout/hierarchy3"/>
    <dgm:cxn modelId="{5A06BF2E-4E22-4804-B8D9-25C18DA269CB}" type="presParOf" srcId="{DFA09458-F427-4C11-9655-4EBEB1E8EFF5}" destId="{0C307D0A-747E-48D2-A7F1-0BD6967C9D9E}" srcOrd="2" destOrd="0" presId="urn:microsoft.com/office/officeart/2005/8/layout/hierarchy3"/>
    <dgm:cxn modelId="{9B7C0304-F134-4993-BDCE-DE2C7352A003}" type="presParOf" srcId="{0C307D0A-747E-48D2-A7F1-0BD6967C9D9E}" destId="{3B573FBD-9E93-40DC-8EE8-85D86196F993}" srcOrd="0" destOrd="0" presId="urn:microsoft.com/office/officeart/2005/8/layout/hierarchy3"/>
    <dgm:cxn modelId="{56C052E4-77A7-49D5-8BD8-F22DF00C04CA}" type="presParOf" srcId="{3B573FBD-9E93-40DC-8EE8-85D86196F993}" destId="{61D52AB9-7631-47C5-9280-146A843E6467}" srcOrd="0" destOrd="0" presId="urn:microsoft.com/office/officeart/2005/8/layout/hierarchy3"/>
    <dgm:cxn modelId="{40830123-2C39-4D6E-8DAE-ABB49C2A0307}" type="presParOf" srcId="{3B573FBD-9E93-40DC-8EE8-85D86196F993}" destId="{7BEE2839-1F9B-43BE-878F-16ABCA6D933B}" srcOrd="1" destOrd="0" presId="urn:microsoft.com/office/officeart/2005/8/layout/hierarchy3"/>
    <dgm:cxn modelId="{15CEDCA9-4A99-4D02-9588-064E53F0C80A}" type="presParOf" srcId="{0C307D0A-747E-48D2-A7F1-0BD6967C9D9E}" destId="{B2B9C7C4-FB41-4C37-9210-2228CE969A15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CB1E774-C2E3-4E87-8BEE-F8FC97CA59F1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A6D35092-BA57-4500-8701-C1FB37CAABBE}">
      <dgm:prSet/>
      <dgm:spPr/>
      <dgm:t>
        <a:bodyPr/>
        <a:lstStyle/>
        <a:p>
          <a:pPr rtl="0"/>
          <a:r>
            <a:rPr lang="en-US" smtClean="0"/>
            <a:t>RID 3292 is also responsible for the funds provided by TRF to any Club in the District as District Grants and Global Grants.</a:t>
          </a:r>
          <a:endParaRPr lang="en-US"/>
        </a:p>
      </dgm:t>
    </dgm:pt>
    <dgm:pt modelId="{1A854EC3-F51D-48F5-AE21-92F6280AF096}" type="parTrans" cxnId="{ED0F5325-65F2-417A-8F96-03302692C663}">
      <dgm:prSet/>
      <dgm:spPr/>
      <dgm:t>
        <a:bodyPr/>
        <a:lstStyle/>
        <a:p>
          <a:endParaRPr lang="en-US"/>
        </a:p>
      </dgm:t>
    </dgm:pt>
    <dgm:pt modelId="{38CA4FD4-F9C4-49BA-B48F-CBD1781701B3}" type="sibTrans" cxnId="{ED0F5325-65F2-417A-8F96-03302692C663}">
      <dgm:prSet/>
      <dgm:spPr/>
      <dgm:t>
        <a:bodyPr/>
        <a:lstStyle/>
        <a:p>
          <a:endParaRPr lang="en-US"/>
        </a:p>
      </dgm:t>
    </dgm:pt>
    <dgm:pt modelId="{B10A0FF7-7469-4D67-888F-E3D7DEFC22C0}">
      <dgm:prSet/>
      <dgm:spPr/>
      <dgm:t>
        <a:bodyPr/>
        <a:lstStyle/>
        <a:p>
          <a:pPr rtl="0"/>
          <a:r>
            <a:rPr lang="en-US" smtClean="0"/>
            <a:t>Need for constant and continuous up dates of all the TRF funded projects on a regular basis from the very start of the Project. 	</a:t>
          </a:r>
          <a:endParaRPr lang="en-US"/>
        </a:p>
      </dgm:t>
    </dgm:pt>
    <dgm:pt modelId="{6371919F-DEB7-4035-B2B6-4BB01D21750B}" type="parTrans" cxnId="{5DD44126-BD69-4CAD-A279-F7DF54CEB41E}">
      <dgm:prSet/>
      <dgm:spPr/>
      <dgm:t>
        <a:bodyPr/>
        <a:lstStyle/>
        <a:p>
          <a:endParaRPr lang="en-US"/>
        </a:p>
      </dgm:t>
    </dgm:pt>
    <dgm:pt modelId="{FB8CB763-0769-4B4A-B083-A49CB494E757}" type="sibTrans" cxnId="{5DD44126-BD69-4CAD-A279-F7DF54CEB41E}">
      <dgm:prSet/>
      <dgm:spPr/>
      <dgm:t>
        <a:bodyPr/>
        <a:lstStyle/>
        <a:p>
          <a:endParaRPr lang="en-US"/>
        </a:p>
      </dgm:t>
    </dgm:pt>
    <dgm:pt modelId="{C2EFB8AC-B4DF-46AA-9A6F-7F8C5144E859}" type="pres">
      <dgm:prSet presAssocID="{DCB1E774-C2E3-4E87-8BEE-F8FC97CA59F1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BC0A357-9122-49DB-A770-24253D37CC45}" type="pres">
      <dgm:prSet presAssocID="{A6D35092-BA57-4500-8701-C1FB37CAABBE}" presName="circ1" presStyleLbl="vennNode1" presStyleIdx="0" presStyleCnt="2"/>
      <dgm:spPr/>
      <dgm:t>
        <a:bodyPr/>
        <a:lstStyle/>
        <a:p>
          <a:endParaRPr lang="en-US"/>
        </a:p>
      </dgm:t>
    </dgm:pt>
    <dgm:pt modelId="{2E134612-6D49-469F-B1FF-C6B3CF0A745D}" type="pres">
      <dgm:prSet presAssocID="{A6D35092-BA57-4500-8701-C1FB37CAABBE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34B924-1732-476B-B78F-BD7C8768F851}" type="pres">
      <dgm:prSet presAssocID="{B10A0FF7-7469-4D67-888F-E3D7DEFC22C0}" presName="circ2" presStyleLbl="vennNode1" presStyleIdx="1" presStyleCnt="2"/>
      <dgm:spPr/>
      <dgm:t>
        <a:bodyPr/>
        <a:lstStyle/>
        <a:p>
          <a:endParaRPr lang="en-US"/>
        </a:p>
      </dgm:t>
    </dgm:pt>
    <dgm:pt modelId="{79195156-B4B9-40C3-A4D9-5E2A43BB4222}" type="pres">
      <dgm:prSet presAssocID="{B10A0FF7-7469-4D67-888F-E3D7DEFC22C0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6D10439-38C7-49E6-B146-D33CF10E43C4}" type="presOf" srcId="{DCB1E774-C2E3-4E87-8BEE-F8FC97CA59F1}" destId="{C2EFB8AC-B4DF-46AA-9A6F-7F8C5144E859}" srcOrd="0" destOrd="0" presId="urn:microsoft.com/office/officeart/2005/8/layout/venn1"/>
    <dgm:cxn modelId="{E4A83A66-A1D3-4E54-AFB0-6314EBEDC538}" type="presOf" srcId="{B10A0FF7-7469-4D67-888F-E3D7DEFC22C0}" destId="{79195156-B4B9-40C3-A4D9-5E2A43BB4222}" srcOrd="1" destOrd="0" presId="urn:microsoft.com/office/officeart/2005/8/layout/venn1"/>
    <dgm:cxn modelId="{B168D073-FBF5-48AC-A86A-52EED6341DEB}" type="presOf" srcId="{A6D35092-BA57-4500-8701-C1FB37CAABBE}" destId="{2E134612-6D49-469F-B1FF-C6B3CF0A745D}" srcOrd="1" destOrd="0" presId="urn:microsoft.com/office/officeart/2005/8/layout/venn1"/>
    <dgm:cxn modelId="{5DD44126-BD69-4CAD-A279-F7DF54CEB41E}" srcId="{DCB1E774-C2E3-4E87-8BEE-F8FC97CA59F1}" destId="{B10A0FF7-7469-4D67-888F-E3D7DEFC22C0}" srcOrd="1" destOrd="0" parTransId="{6371919F-DEB7-4035-B2B6-4BB01D21750B}" sibTransId="{FB8CB763-0769-4B4A-B083-A49CB494E757}"/>
    <dgm:cxn modelId="{B964A564-B2D0-40CB-BA84-954ABE692179}" type="presOf" srcId="{A6D35092-BA57-4500-8701-C1FB37CAABBE}" destId="{8BC0A357-9122-49DB-A770-24253D37CC45}" srcOrd="0" destOrd="0" presId="urn:microsoft.com/office/officeart/2005/8/layout/venn1"/>
    <dgm:cxn modelId="{ED0F5325-65F2-417A-8F96-03302692C663}" srcId="{DCB1E774-C2E3-4E87-8BEE-F8FC97CA59F1}" destId="{A6D35092-BA57-4500-8701-C1FB37CAABBE}" srcOrd="0" destOrd="0" parTransId="{1A854EC3-F51D-48F5-AE21-92F6280AF096}" sibTransId="{38CA4FD4-F9C4-49BA-B48F-CBD1781701B3}"/>
    <dgm:cxn modelId="{79775983-8094-4E75-A5C0-EEF0F4672D4A}" type="presOf" srcId="{B10A0FF7-7469-4D67-888F-E3D7DEFC22C0}" destId="{E834B924-1732-476B-B78F-BD7C8768F851}" srcOrd="0" destOrd="0" presId="urn:microsoft.com/office/officeart/2005/8/layout/venn1"/>
    <dgm:cxn modelId="{D46D832F-00F6-4967-97F9-4A408AB4D9D5}" type="presParOf" srcId="{C2EFB8AC-B4DF-46AA-9A6F-7F8C5144E859}" destId="{8BC0A357-9122-49DB-A770-24253D37CC45}" srcOrd="0" destOrd="0" presId="urn:microsoft.com/office/officeart/2005/8/layout/venn1"/>
    <dgm:cxn modelId="{8A84AB55-DFE5-44B1-910E-65B5F2D5A4A3}" type="presParOf" srcId="{C2EFB8AC-B4DF-46AA-9A6F-7F8C5144E859}" destId="{2E134612-6D49-469F-B1FF-C6B3CF0A745D}" srcOrd="1" destOrd="0" presId="urn:microsoft.com/office/officeart/2005/8/layout/venn1"/>
    <dgm:cxn modelId="{0D406F77-0826-46CA-AC7D-1CD698269145}" type="presParOf" srcId="{C2EFB8AC-B4DF-46AA-9A6F-7F8C5144E859}" destId="{E834B924-1732-476B-B78F-BD7C8768F851}" srcOrd="2" destOrd="0" presId="urn:microsoft.com/office/officeart/2005/8/layout/venn1"/>
    <dgm:cxn modelId="{1D3E8137-9D86-49B6-8AE2-583082B64C36}" type="presParOf" srcId="{C2EFB8AC-B4DF-46AA-9A6F-7F8C5144E859}" destId="{79195156-B4B9-40C3-A4D9-5E2A43BB4222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C40ED2C1-E06F-474A-BBFE-5287895EEEB6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75ED7708-3449-4C08-80B8-D03CB6CA4B63}">
      <dgm:prSet/>
      <dgm:spPr/>
      <dgm:t>
        <a:bodyPr/>
        <a:lstStyle/>
        <a:p>
          <a:pPr rtl="0"/>
          <a:r>
            <a:rPr lang="en-US" smtClean="0"/>
            <a:t>Required for all documents related to qualification and grants</a:t>
          </a:r>
          <a:endParaRPr lang="en-US"/>
        </a:p>
      </dgm:t>
    </dgm:pt>
    <dgm:pt modelId="{885730C0-05AB-4573-B8ED-7A081C06E3CC}" type="parTrans" cxnId="{926B4007-76C7-4657-B57D-22D7AA81285B}">
      <dgm:prSet/>
      <dgm:spPr/>
      <dgm:t>
        <a:bodyPr/>
        <a:lstStyle/>
        <a:p>
          <a:endParaRPr lang="en-US"/>
        </a:p>
      </dgm:t>
    </dgm:pt>
    <dgm:pt modelId="{9928D903-D552-40B7-B70E-8BD2403EEF18}" type="sibTrans" cxnId="{926B4007-76C7-4657-B57D-22D7AA81285B}">
      <dgm:prSet/>
      <dgm:spPr/>
      <dgm:t>
        <a:bodyPr/>
        <a:lstStyle/>
        <a:p>
          <a:endParaRPr lang="en-US"/>
        </a:p>
      </dgm:t>
    </dgm:pt>
    <dgm:pt modelId="{BDB5EB9F-57A7-426D-AB9D-39B8872D15D5}">
      <dgm:prSet/>
      <dgm:spPr/>
      <dgm:t>
        <a:bodyPr/>
        <a:lstStyle/>
        <a:p>
          <a:pPr rtl="0"/>
          <a:r>
            <a:rPr lang="en-US" smtClean="0"/>
            <a:t>Retain for a minimum of five years</a:t>
          </a:r>
          <a:endParaRPr lang="en-US"/>
        </a:p>
      </dgm:t>
    </dgm:pt>
    <dgm:pt modelId="{7BE4A5D7-6FA6-4569-A4FA-8691E5B1A8C9}" type="parTrans" cxnId="{355E6B30-5E1B-4771-B646-B7104777D057}">
      <dgm:prSet/>
      <dgm:spPr/>
      <dgm:t>
        <a:bodyPr/>
        <a:lstStyle/>
        <a:p>
          <a:endParaRPr lang="en-US"/>
        </a:p>
      </dgm:t>
    </dgm:pt>
    <dgm:pt modelId="{8AB9ED90-52CC-4684-899A-97EE15F820A8}" type="sibTrans" cxnId="{355E6B30-5E1B-4771-B646-B7104777D057}">
      <dgm:prSet/>
      <dgm:spPr/>
      <dgm:t>
        <a:bodyPr/>
        <a:lstStyle/>
        <a:p>
          <a:endParaRPr lang="en-US"/>
        </a:p>
      </dgm:t>
    </dgm:pt>
    <dgm:pt modelId="{712D2A46-0E73-4921-BEC5-2C3470AEC160}">
      <dgm:prSet/>
      <dgm:spPr/>
      <dgm:t>
        <a:bodyPr/>
        <a:lstStyle/>
        <a:p>
          <a:pPr rtl="0"/>
          <a:r>
            <a:rPr lang="en-US" smtClean="0"/>
            <a:t>Provide access to The Rotary Foundation</a:t>
          </a:r>
          <a:endParaRPr lang="en-US"/>
        </a:p>
      </dgm:t>
    </dgm:pt>
    <dgm:pt modelId="{85F0324B-51FB-4669-A9F9-DDA33B10763D}" type="parTrans" cxnId="{55A6489E-2FFD-4373-B9E2-A86EA5A35736}">
      <dgm:prSet/>
      <dgm:spPr/>
      <dgm:t>
        <a:bodyPr/>
        <a:lstStyle/>
        <a:p>
          <a:endParaRPr lang="en-US"/>
        </a:p>
      </dgm:t>
    </dgm:pt>
    <dgm:pt modelId="{897E94EA-B4C1-4CF6-B072-DCDE6456A934}" type="sibTrans" cxnId="{55A6489E-2FFD-4373-B9E2-A86EA5A35736}">
      <dgm:prSet/>
      <dgm:spPr/>
      <dgm:t>
        <a:bodyPr/>
        <a:lstStyle/>
        <a:p>
          <a:endParaRPr lang="en-US"/>
        </a:p>
      </dgm:t>
    </dgm:pt>
    <dgm:pt modelId="{182FDE94-BEF2-401B-8B79-F6068246316C}">
      <dgm:prSet/>
      <dgm:spPr/>
      <dgm:t>
        <a:bodyPr/>
        <a:lstStyle/>
        <a:p>
          <a:pPr rtl="0"/>
          <a:r>
            <a:rPr lang="en-US" smtClean="0"/>
            <a:t>Establish a document retention policy</a:t>
          </a:r>
          <a:endParaRPr lang="en-US"/>
        </a:p>
      </dgm:t>
    </dgm:pt>
    <dgm:pt modelId="{EB25B459-7BD6-486E-A3B7-31E7CB913AEA}" type="parTrans" cxnId="{671DB9CD-C1E5-4A06-A4CC-0763C6CCB3FE}">
      <dgm:prSet/>
      <dgm:spPr/>
      <dgm:t>
        <a:bodyPr/>
        <a:lstStyle/>
        <a:p>
          <a:endParaRPr lang="en-US"/>
        </a:p>
      </dgm:t>
    </dgm:pt>
    <dgm:pt modelId="{BFCAB446-8D12-45AF-84B3-89C7288A4282}" type="sibTrans" cxnId="{671DB9CD-C1E5-4A06-A4CC-0763C6CCB3FE}">
      <dgm:prSet/>
      <dgm:spPr/>
      <dgm:t>
        <a:bodyPr/>
        <a:lstStyle/>
        <a:p>
          <a:endParaRPr lang="en-US"/>
        </a:p>
      </dgm:t>
    </dgm:pt>
    <dgm:pt modelId="{2DDF63D8-1EB1-4117-A08D-1E12BDD0DE24}" type="pres">
      <dgm:prSet presAssocID="{C40ED2C1-E06F-474A-BBFE-5287895EEEB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A3D04FD-0934-435E-8F15-03EF26AD505E}" type="pres">
      <dgm:prSet presAssocID="{C40ED2C1-E06F-474A-BBFE-5287895EEEB6}" presName="fgShape" presStyleLbl="fgShp" presStyleIdx="0" presStyleCnt="1"/>
      <dgm:spPr/>
    </dgm:pt>
    <dgm:pt modelId="{9B998C1F-64CA-4449-A24C-54B423B87C15}" type="pres">
      <dgm:prSet presAssocID="{C40ED2C1-E06F-474A-BBFE-5287895EEEB6}" presName="linComp" presStyleCnt="0"/>
      <dgm:spPr/>
    </dgm:pt>
    <dgm:pt modelId="{2887DDE8-D1CF-46AF-9D8A-DAD71D0F2943}" type="pres">
      <dgm:prSet presAssocID="{75ED7708-3449-4C08-80B8-D03CB6CA4B63}" presName="compNode" presStyleCnt="0"/>
      <dgm:spPr/>
    </dgm:pt>
    <dgm:pt modelId="{1B71BDAA-0482-4FDB-BF59-51A5BD2DEEA9}" type="pres">
      <dgm:prSet presAssocID="{75ED7708-3449-4C08-80B8-D03CB6CA4B63}" presName="bkgdShape" presStyleLbl="node1" presStyleIdx="0" presStyleCnt="4"/>
      <dgm:spPr/>
      <dgm:t>
        <a:bodyPr/>
        <a:lstStyle/>
        <a:p>
          <a:endParaRPr lang="en-US"/>
        </a:p>
      </dgm:t>
    </dgm:pt>
    <dgm:pt modelId="{EF2CDB63-8DDF-4244-9051-498CCB48C60B}" type="pres">
      <dgm:prSet presAssocID="{75ED7708-3449-4C08-80B8-D03CB6CA4B63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A42852-F311-40A3-BE51-201E6AA8D39A}" type="pres">
      <dgm:prSet presAssocID="{75ED7708-3449-4C08-80B8-D03CB6CA4B63}" presName="invisiNode" presStyleLbl="node1" presStyleIdx="0" presStyleCnt="4"/>
      <dgm:spPr/>
    </dgm:pt>
    <dgm:pt modelId="{71E4AD18-43AB-41C6-95B2-F24CD15AF5DD}" type="pres">
      <dgm:prSet presAssocID="{75ED7708-3449-4C08-80B8-D03CB6CA4B63}" presName="imagNode" presStyleLbl="fgImgPlace1" presStyleIdx="0" presStyleCnt="4"/>
      <dgm:spPr/>
    </dgm:pt>
    <dgm:pt modelId="{DFD9903A-AA20-4F89-9879-3109A98C88AC}" type="pres">
      <dgm:prSet presAssocID="{9928D903-D552-40B7-B70E-8BD2403EEF18}" presName="sibTrans" presStyleLbl="sibTrans2D1" presStyleIdx="0" presStyleCnt="0"/>
      <dgm:spPr/>
      <dgm:t>
        <a:bodyPr/>
        <a:lstStyle/>
        <a:p>
          <a:endParaRPr lang="en-US"/>
        </a:p>
      </dgm:t>
    </dgm:pt>
    <dgm:pt modelId="{CE8E9CA1-34CA-4CA2-88E3-D9A25FE2ABD8}" type="pres">
      <dgm:prSet presAssocID="{BDB5EB9F-57A7-426D-AB9D-39B8872D15D5}" presName="compNode" presStyleCnt="0"/>
      <dgm:spPr/>
    </dgm:pt>
    <dgm:pt modelId="{2E56868F-5174-4047-B482-96B2BA91AE0B}" type="pres">
      <dgm:prSet presAssocID="{BDB5EB9F-57A7-426D-AB9D-39B8872D15D5}" presName="bkgdShape" presStyleLbl="node1" presStyleIdx="1" presStyleCnt="4"/>
      <dgm:spPr/>
      <dgm:t>
        <a:bodyPr/>
        <a:lstStyle/>
        <a:p>
          <a:endParaRPr lang="en-US"/>
        </a:p>
      </dgm:t>
    </dgm:pt>
    <dgm:pt modelId="{14A02F69-30D5-4A04-AFE0-4627323943FA}" type="pres">
      <dgm:prSet presAssocID="{BDB5EB9F-57A7-426D-AB9D-39B8872D15D5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E3AC57-7C2E-4A80-B047-400CA4F4ECDE}" type="pres">
      <dgm:prSet presAssocID="{BDB5EB9F-57A7-426D-AB9D-39B8872D15D5}" presName="invisiNode" presStyleLbl="node1" presStyleIdx="1" presStyleCnt="4"/>
      <dgm:spPr/>
    </dgm:pt>
    <dgm:pt modelId="{11539ECA-AA80-4D7A-AA9F-B037115DEE07}" type="pres">
      <dgm:prSet presAssocID="{BDB5EB9F-57A7-426D-AB9D-39B8872D15D5}" presName="imagNode" presStyleLbl="fgImgPlace1" presStyleIdx="1" presStyleCnt="4"/>
      <dgm:spPr/>
    </dgm:pt>
    <dgm:pt modelId="{485553A3-1338-479F-968A-DBFC26019BE8}" type="pres">
      <dgm:prSet presAssocID="{8AB9ED90-52CC-4684-899A-97EE15F820A8}" presName="sibTrans" presStyleLbl="sibTrans2D1" presStyleIdx="0" presStyleCnt="0"/>
      <dgm:spPr/>
      <dgm:t>
        <a:bodyPr/>
        <a:lstStyle/>
        <a:p>
          <a:endParaRPr lang="en-US"/>
        </a:p>
      </dgm:t>
    </dgm:pt>
    <dgm:pt modelId="{1BB2003E-5C5B-4862-8D41-50209AD17790}" type="pres">
      <dgm:prSet presAssocID="{712D2A46-0E73-4921-BEC5-2C3470AEC160}" presName="compNode" presStyleCnt="0"/>
      <dgm:spPr/>
    </dgm:pt>
    <dgm:pt modelId="{98272971-590D-4C3B-B9C8-F2AA700F8997}" type="pres">
      <dgm:prSet presAssocID="{712D2A46-0E73-4921-BEC5-2C3470AEC160}" presName="bkgdShape" presStyleLbl="node1" presStyleIdx="2" presStyleCnt="4"/>
      <dgm:spPr/>
      <dgm:t>
        <a:bodyPr/>
        <a:lstStyle/>
        <a:p>
          <a:endParaRPr lang="en-US"/>
        </a:p>
      </dgm:t>
    </dgm:pt>
    <dgm:pt modelId="{4B523CC9-1C97-4BD6-AB54-B76B2BBF2A34}" type="pres">
      <dgm:prSet presAssocID="{712D2A46-0E73-4921-BEC5-2C3470AEC160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405240-BD8B-4B57-B505-73EE76C29086}" type="pres">
      <dgm:prSet presAssocID="{712D2A46-0E73-4921-BEC5-2C3470AEC160}" presName="invisiNode" presStyleLbl="node1" presStyleIdx="2" presStyleCnt="4"/>
      <dgm:spPr/>
    </dgm:pt>
    <dgm:pt modelId="{97A7E472-152F-442C-922C-E29BA3E1AA9C}" type="pres">
      <dgm:prSet presAssocID="{712D2A46-0E73-4921-BEC5-2C3470AEC160}" presName="imagNode" presStyleLbl="fgImgPlace1" presStyleIdx="2" presStyleCnt="4"/>
      <dgm:spPr/>
    </dgm:pt>
    <dgm:pt modelId="{FD9C06D4-9698-40CA-9A74-0E5C6DAE8DB0}" type="pres">
      <dgm:prSet presAssocID="{897E94EA-B4C1-4CF6-B072-DCDE6456A934}" presName="sibTrans" presStyleLbl="sibTrans2D1" presStyleIdx="0" presStyleCnt="0"/>
      <dgm:spPr/>
      <dgm:t>
        <a:bodyPr/>
        <a:lstStyle/>
        <a:p>
          <a:endParaRPr lang="en-US"/>
        </a:p>
      </dgm:t>
    </dgm:pt>
    <dgm:pt modelId="{9F9B8D75-FC9C-4B21-80FC-90567236BBFB}" type="pres">
      <dgm:prSet presAssocID="{182FDE94-BEF2-401B-8B79-F6068246316C}" presName="compNode" presStyleCnt="0"/>
      <dgm:spPr/>
    </dgm:pt>
    <dgm:pt modelId="{D72249CC-CCD4-4291-8A4E-36781D1F61A7}" type="pres">
      <dgm:prSet presAssocID="{182FDE94-BEF2-401B-8B79-F6068246316C}" presName="bkgdShape" presStyleLbl="node1" presStyleIdx="3" presStyleCnt="4"/>
      <dgm:spPr/>
      <dgm:t>
        <a:bodyPr/>
        <a:lstStyle/>
        <a:p>
          <a:endParaRPr lang="en-US"/>
        </a:p>
      </dgm:t>
    </dgm:pt>
    <dgm:pt modelId="{529CD524-E745-43CD-9FDF-DC32D00D5B63}" type="pres">
      <dgm:prSet presAssocID="{182FDE94-BEF2-401B-8B79-F6068246316C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BDF202-8A8E-4F7C-9797-633FA7CC240E}" type="pres">
      <dgm:prSet presAssocID="{182FDE94-BEF2-401B-8B79-F6068246316C}" presName="invisiNode" presStyleLbl="node1" presStyleIdx="3" presStyleCnt="4"/>
      <dgm:spPr/>
    </dgm:pt>
    <dgm:pt modelId="{1AE4C33D-1647-46E6-8642-2CA63660C672}" type="pres">
      <dgm:prSet presAssocID="{182FDE94-BEF2-401B-8B79-F6068246316C}" presName="imagNode" presStyleLbl="fgImgPlace1" presStyleIdx="3" presStyleCnt="4"/>
      <dgm:spPr/>
    </dgm:pt>
  </dgm:ptLst>
  <dgm:cxnLst>
    <dgm:cxn modelId="{04B4BCA2-B7B2-465D-ADEF-C457C1227B7D}" type="presOf" srcId="{9928D903-D552-40B7-B70E-8BD2403EEF18}" destId="{DFD9903A-AA20-4F89-9879-3109A98C88AC}" srcOrd="0" destOrd="0" presId="urn:microsoft.com/office/officeart/2005/8/layout/hList7"/>
    <dgm:cxn modelId="{29ABAE88-0820-4BCF-80F4-6C853CFA3947}" type="presOf" srcId="{BDB5EB9F-57A7-426D-AB9D-39B8872D15D5}" destId="{14A02F69-30D5-4A04-AFE0-4627323943FA}" srcOrd="1" destOrd="0" presId="urn:microsoft.com/office/officeart/2005/8/layout/hList7"/>
    <dgm:cxn modelId="{C50D9A16-1D10-4FB5-B83D-D2E08C64BCBF}" type="presOf" srcId="{897E94EA-B4C1-4CF6-B072-DCDE6456A934}" destId="{FD9C06D4-9698-40CA-9A74-0E5C6DAE8DB0}" srcOrd="0" destOrd="0" presId="urn:microsoft.com/office/officeart/2005/8/layout/hList7"/>
    <dgm:cxn modelId="{540B1A9F-9CF1-416E-BD5C-DDF08FCC7371}" type="presOf" srcId="{712D2A46-0E73-4921-BEC5-2C3470AEC160}" destId="{4B523CC9-1C97-4BD6-AB54-B76B2BBF2A34}" srcOrd="1" destOrd="0" presId="urn:microsoft.com/office/officeart/2005/8/layout/hList7"/>
    <dgm:cxn modelId="{55A6489E-2FFD-4373-B9E2-A86EA5A35736}" srcId="{C40ED2C1-E06F-474A-BBFE-5287895EEEB6}" destId="{712D2A46-0E73-4921-BEC5-2C3470AEC160}" srcOrd="2" destOrd="0" parTransId="{85F0324B-51FB-4669-A9F9-DDA33B10763D}" sibTransId="{897E94EA-B4C1-4CF6-B072-DCDE6456A934}"/>
    <dgm:cxn modelId="{671DB9CD-C1E5-4A06-A4CC-0763C6CCB3FE}" srcId="{C40ED2C1-E06F-474A-BBFE-5287895EEEB6}" destId="{182FDE94-BEF2-401B-8B79-F6068246316C}" srcOrd="3" destOrd="0" parTransId="{EB25B459-7BD6-486E-A3B7-31E7CB913AEA}" sibTransId="{BFCAB446-8D12-45AF-84B3-89C7288A4282}"/>
    <dgm:cxn modelId="{82CA5F91-F8D0-46C8-A7F9-5DD27AFE69B8}" type="presOf" srcId="{712D2A46-0E73-4921-BEC5-2C3470AEC160}" destId="{98272971-590D-4C3B-B9C8-F2AA700F8997}" srcOrd="0" destOrd="0" presId="urn:microsoft.com/office/officeart/2005/8/layout/hList7"/>
    <dgm:cxn modelId="{970CBB9F-05A1-473D-A2A7-5D2E4CB2F14D}" type="presOf" srcId="{75ED7708-3449-4C08-80B8-D03CB6CA4B63}" destId="{EF2CDB63-8DDF-4244-9051-498CCB48C60B}" srcOrd="1" destOrd="0" presId="urn:microsoft.com/office/officeart/2005/8/layout/hList7"/>
    <dgm:cxn modelId="{6C967310-35B9-4D5B-94B3-5F904580C2BD}" type="presOf" srcId="{182FDE94-BEF2-401B-8B79-F6068246316C}" destId="{529CD524-E745-43CD-9FDF-DC32D00D5B63}" srcOrd="1" destOrd="0" presId="urn:microsoft.com/office/officeart/2005/8/layout/hList7"/>
    <dgm:cxn modelId="{926B4007-76C7-4657-B57D-22D7AA81285B}" srcId="{C40ED2C1-E06F-474A-BBFE-5287895EEEB6}" destId="{75ED7708-3449-4C08-80B8-D03CB6CA4B63}" srcOrd="0" destOrd="0" parTransId="{885730C0-05AB-4573-B8ED-7A081C06E3CC}" sibTransId="{9928D903-D552-40B7-B70E-8BD2403EEF18}"/>
    <dgm:cxn modelId="{8F3A7B43-5DA9-463D-90C2-48612D87C7BE}" type="presOf" srcId="{BDB5EB9F-57A7-426D-AB9D-39B8872D15D5}" destId="{2E56868F-5174-4047-B482-96B2BA91AE0B}" srcOrd="0" destOrd="0" presId="urn:microsoft.com/office/officeart/2005/8/layout/hList7"/>
    <dgm:cxn modelId="{355E6B30-5E1B-4771-B646-B7104777D057}" srcId="{C40ED2C1-E06F-474A-BBFE-5287895EEEB6}" destId="{BDB5EB9F-57A7-426D-AB9D-39B8872D15D5}" srcOrd="1" destOrd="0" parTransId="{7BE4A5D7-6FA6-4569-A4FA-8691E5B1A8C9}" sibTransId="{8AB9ED90-52CC-4684-899A-97EE15F820A8}"/>
    <dgm:cxn modelId="{B9717F03-B92D-4F99-8B93-B02ABF756FAD}" type="presOf" srcId="{182FDE94-BEF2-401B-8B79-F6068246316C}" destId="{D72249CC-CCD4-4291-8A4E-36781D1F61A7}" srcOrd="0" destOrd="0" presId="urn:microsoft.com/office/officeart/2005/8/layout/hList7"/>
    <dgm:cxn modelId="{513A2F3D-CD2E-4BF0-9797-9A9957D4BED5}" type="presOf" srcId="{C40ED2C1-E06F-474A-BBFE-5287895EEEB6}" destId="{2DDF63D8-1EB1-4117-A08D-1E12BDD0DE24}" srcOrd="0" destOrd="0" presId="urn:microsoft.com/office/officeart/2005/8/layout/hList7"/>
    <dgm:cxn modelId="{4BFFFE07-5C8D-4D20-9337-7AB28E559011}" type="presOf" srcId="{75ED7708-3449-4C08-80B8-D03CB6CA4B63}" destId="{1B71BDAA-0482-4FDB-BF59-51A5BD2DEEA9}" srcOrd="0" destOrd="0" presId="urn:microsoft.com/office/officeart/2005/8/layout/hList7"/>
    <dgm:cxn modelId="{73ED0EFB-C72B-41E7-8B6D-3AA7F89CD58B}" type="presOf" srcId="{8AB9ED90-52CC-4684-899A-97EE15F820A8}" destId="{485553A3-1338-479F-968A-DBFC26019BE8}" srcOrd="0" destOrd="0" presId="urn:microsoft.com/office/officeart/2005/8/layout/hList7"/>
    <dgm:cxn modelId="{3732D8C7-58DC-4101-9AE4-F8836F836B4C}" type="presParOf" srcId="{2DDF63D8-1EB1-4117-A08D-1E12BDD0DE24}" destId="{AA3D04FD-0934-435E-8F15-03EF26AD505E}" srcOrd="0" destOrd="0" presId="urn:microsoft.com/office/officeart/2005/8/layout/hList7"/>
    <dgm:cxn modelId="{62C878EF-CADB-4DA8-84CA-6601DD12BAB0}" type="presParOf" srcId="{2DDF63D8-1EB1-4117-A08D-1E12BDD0DE24}" destId="{9B998C1F-64CA-4449-A24C-54B423B87C15}" srcOrd="1" destOrd="0" presId="urn:microsoft.com/office/officeart/2005/8/layout/hList7"/>
    <dgm:cxn modelId="{FA7ADD36-9705-4D99-87C0-0AA96BD145B9}" type="presParOf" srcId="{9B998C1F-64CA-4449-A24C-54B423B87C15}" destId="{2887DDE8-D1CF-46AF-9D8A-DAD71D0F2943}" srcOrd="0" destOrd="0" presId="urn:microsoft.com/office/officeart/2005/8/layout/hList7"/>
    <dgm:cxn modelId="{6D4FCF4A-7DEE-4717-B124-6D7C92604DF5}" type="presParOf" srcId="{2887DDE8-D1CF-46AF-9D8A-DAD71D0F2943}" destId="{1B71BDAA-0482-4FDB-BF59-51A5BD2DEEA9}" srcOrd="0" destOrd="0" presId="urn:microsoft.com/office/officeart/2005/8/layout/hList7"/>
    <dgm:cxn modelId="{93976E2A-4C79-4FD7-97B6-3D12FB56B121}" type="presParOf" srcId="{2887DDE8-D1CF-46AF-9D8A-DAD71D0F2943}" destId="{EF2CDB63-8DDF-4244-9051-498CCB48C60B}" srcOrd="1" destOrd="0" presId="urn:microsoft.com/office/officeart/2005/8/layout/hList7"/>
    <dgm:cxn modelId="{8905CCD2-CA6B-4810-854F-8ED9B10BB8A5}" type="presParOf" srcId="{2887DDE8-D1CF-46AF-9D8A-DAD71D0F2943}" destId="{47A42852-F311-40A3-BE51-201E6AA8D39A}" srcOrd="2" destOrd="0" presId="urn:microsoft.com/office/officeart/2005/8/layout/hList7"/>
    <dgm:cxn modelId="{3130BFDC-64F5-4866-A81E-7E17515EF97B}" type="presParOf" srcId="{2887DDE8-D1CF-46AF-9D8A-DAD71D0F2943}" destId="{71E4AD18-43AB-41C6-95B2-F24CD15AF5DD}" srcOrd="3" destOrd="0" presId="urn:microsoft.com/office/officeart/2005/8/layout/hList7"/>
    <dgm:cxn modelId="{ADA54038-345C-4BF3-B440-DE2E163BDFAC}" type="presParOf" srcId="{9B998C1F-64CA-4449-A24C-54B423B87C15}" destId="{DFD9903A-AA20-4F89-9879-3109A98C88AC}" srcOrd="1" destOrd="0" presId="urn:microsoft.com/office/officeart/2005/8/layout/hList7"/>
    <dgm:cxn modelId="{C237AC70-B767-4561-9525-656256419A3D}" type="presParOf" srcId="{9B998C1F-64CA-4449-A24C-54B423B87C15}" destId="{CE8E9CA1-34CA-4CA2-88E3-D9A25FE2ABD8}" srcOrd="2" destOrd="0" presId="urn:microsoft.com/office/officeart/2005/8/layout/hList7"/>
    <dgm:cxn modelId="{E1CE7E93-20D1-4E41-9E7E-2946F7769BA7}" type="presParOf" srcId="{CE8E9CA1-34CA-4CA2-88E3-D9A25FE2ABD8}" destId="{2E56868F-5174-4047-B482-96B2BA91AE0B}" srcOrd="0" destOrd="0" presId="urn:microsoft.com/office/officeart/2005/8/layout/hList7"/>
    <dgm:cxn modelId="{4B441A47-7487-4E5F-B47A-A0887CFF56F6}" type="presParOf" srcId="{CE8E9CA1-34CA-4CA2-88E3-D9A25FE2ABD8}" destId="{14A02F69-30D5-4A04-AFE0-4627323943FA}" srcOrd="1" destOrd="0" presId="urn:microsoft.com/office/officeart/2005/8/layout/hList7"/>
    <dgm:cxn modelId="{B9D55B06-284C-470D-971B-B7859D056CF8}" type="presParOf" srcId="{CE8E9CA1-34CA-4CA2-88E3-D9A25FE2ABD8}" destId="{C3E3AC57-7C2E-4A80-B047-400CA4F4ECDE}" srcOrd="2" destOrd="0" presId="urn:microsoft.com/office/officeart/2005/8/layout/hList7"/>
    <dgm:cxn modelId="{DD483910-065E-4A7D-92E4-3729930D1B12}" type="presParOf" srcId="{CE8E9CA1-34CA-4CA2-88E3-D9A25FE2ABD8}" destId="{11539ECA-AA80-4D7A-AA9F-B037115DEE07}" srcOrd="3" destOrd="0" presId="urn:microsoft.com/office/officeart/2005/8/layout/hList7"/>
    <dgm:cxn modelId="{5C087D83-EA0C-4568-891E-3056807437C0}" type="presParOf" srcId="{9B998C1F-64CA-4449-A24C-54B423B87C15}" destId="{485553A3-1338-479F-968A-DBFC26019BE8}" srcOrd="3" destOrd="0" presId="urn:microsoft.com/office/officeart/2005/8/layout/hList7"/>
    <dgm:cxn modelId="{27120F16-E5B0-4E5A-AC42-723F33AF0B4F}" type="presParOf" srcId="{9B998C1F-64CA-4449-A24C-54B423B87C15}" destId="{1BB2003E-5C5B-4862-8D41-50209AD17790}" srcOrd="4" destOrd="0" presId="urn:microsoft.com/office/officeart/2005/8/layout/hList7"/>
    <dgm:cxn modelId="{CFCDD103-E6BB-415B-8561-5D5DBF8A42E6}" type="presParOf" srcId="{1BB2003E-5C5B-4862-8D41-50209AD17790}" destId="{98272971-590D-4C3B-B9C8-F2AA700F8997}" srcOrd="0" destOrd="0" presId="urn:microsoft.com/office/officeart/2005/8/layout/hList7"/>
    <dgm:cxn modelId="{15BAD07B-6822-4420-8566-0BB9DAF92B62}" type="presParOf" srcId="{1BB2003E-5C5B-4862-8D41-50209AD17790}" destId="{4B523CC9-1C97-4BD6-AB54-B76B2BBF2A34}" srcOrd="1" destOrd="0" presId="urn:microsoft.com/office/officeart/2005/8/layout/hList7"/>
    <dgm:cxn modelId="{DC05E461-DF86-4938-8217-31A49E4AAE1E}" type="presParOf" srcId="{1BB2003E-5C5B-4862-8D41-50209AD17790}" destId="{35405240-BD8B-4B57-B505-73EE76C29086}" srcOrd="2" destOrd="0" presId="urn:microsoft.com/office/officeart/2005/8/layout/hList7"/>
    <dgm:cxn modelId="{605DA35E-2DCD-4892-B6C7-5ACF8F7649BC}" type="presParOf" srcId="{1BB2003E-5C5B-4862-8D41-50209AD17790}" destId="{97A7E472-152F-442C-922C-E29BA3E1AA9C}" srcOrd="3" destOrd="0" presId="urn:microsoft.com/office/officeart/2005/8/layout/hList7"/>
    <dgm:cxn modelId="{45F62B47-2A89-404F-A839-84D814985927}" type="presParOf" srcId="{9B998C1F-64CA-4449-A24C-54B423B87C15}" destId="{FD9C06D4-9698-40CA-9A74-0E5C6DAE8DB0}" srcOrd="5" destOrd="0" presId="urn:microsoft.com/office/officeart/2005/8/layout/hList7"/>
    <dgm:cxn modelId="{E36F4D26-864E-45C5-978E-6C01E8E18695}" type="presParOf" srcId="{9B998C1F-64CA-4449-A24C-54B423B87C15}" destId="{9F9B8D75-FC9C-4B21-80FC-90567236BBFB}" srcOrd="6" destOrd="0" presId="urn:microsoft.com/office/officeart/2005/8/layout/hList7"/>
    <dgm:cxn modelId="{458BF85D-B544-4499-A3FF-094069412B6D}" type="presParOf" srcId="{9F9B8D75-FC9C-4B21-80FC-90567236BBFB}" destId="{D72249CC-CCD4-4291-8A4E-36781D1F61A7}" srcOrd="0" destOrd="0" presId="urn:microsoft.com/office/officeart/2005/8/layout/hList7"/>
    <dgm:cxn modelId="{58BE674A-506B-4030-9FBB-9D023811D36D}" type="presParOf" srcId="{9F9B8D75-FC9C-4B21-80FC-90567236BBFB}" destId="{529CD524-E745-43CD-9FDF-DC32D00D5B63}" srcOrd="1" destOrd="0" presId="urn:microsoft.com/office/officeart/2005/8/layout/hList7"/>
    <dgm:cxn modelId="{6760F42C-1861-4DBE-9CDE-567CAD448A6F}" type="presParOf" srcId="{9F9B8D75-FC9C-4B21-80FC-90567236BBFB}" destId="{4CBDF202-8A8E-4F7C-9797-633FA7CC240E}" srcOrd="2" destOrd="0" presId="urn:microsoft.com/office/officeart/2005/8/layout/hList7"/>
    <dgm:cxn modelId="{9B6FD879-CA67-40E5-9BAC-353B6BB9132E}" type="presParOf" srcId="{9F9B8D75-FC9C-4B21-80FC-90567236BBFB}" destId="{1AE4C33D-1647-46E6-8642-2CA63660C672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181F21B-E8B7-449C-B0CD-1E721E37E6C0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AEB2BAB5-6ADC-4664-AC29-4AFC65BE73A6}">
      <dgm:prSet/>
      <dgm:spPr/>
      <dgm:t>
        <a:bodyPr/>
        <a:lstStyle/>
        <a:p>
          <a:pPr rtl="0"/>
          <a:r>
            <a:rPr lang="en-US" smtClean="0"/>
            <a:t>Service</a:t>
          </a:r>
          <a:endParaRPr lang="en-US"/>
        </a:p>
      </dgm:t>
    </dgm:pt>
    <dgm:pt modelId="{4A152DBF-FF2E-4F72-80B9-BE5C23BEEB65}" type="parTrans" cxnId="{C18903FC-308F-416B-8B8E-23FFA8B27C85}">
      <dgm:prSet/>
      <dgm:spPr/>
      <dgm:t>
        <a:bodyPr/>
        <a:lstStyle/>
        <a:p>
          <a:endParaRPr lang="en-US"/>
        </a:p>
      </dgm:t>
    </dgm:pt>
    <dgm:pt modelId="{E9DD8B07-235D-46C1-B73E-668DEF01D30A}" type="sibTrans" cxnId="{C18903FC-308F-416B-8B8E-23FFA8B27C85}">
      <dgm:prSet/>
      <dgm:spPr/>
      <dgm:t>
        <a:bodyPr/>
        <a:lstStyle/>
        <a:p>
          <a:endParaRPr lang="en-US"/>
        </a:p>
      </dgm:t>
    </dgm:pt>
    <dgm:pt modelId="{67C4099B-A477-4B69-980C-53E7C5B8B924}">
      <dgm:prSet/>
      <dgm:spPr/>
      <dgm:t>
        <a:bodyPr/>
        <a:lstStyle/>
        <a:p>
          <a:pPr rtl="0"/>
          <a:r>
            <a:rPr lang="en-US" smtClean="0"/>
            <a:t>Fellowship</a:t>
          </a:r>
          <a:endParaRPr lang="en-US"/>
        </a:p>
      </dgm:t>
    </dgm:pt>
    <dgm:pt modelId="{22EF489C-6508-4C74-A36D-784D55E626C3}" type="parTrans" cxnId="{4DB0E87E-FA89-4269-B318-02D6B9BA59A8}">
      <dgm:prSet/>
      <dgm:spPr/>
      <dgm:t>
        <a:bodyPr/>
        <a:lstStyle/>
        <a:p>
          <a:endParaRPr lang="en-US"/>
        </a:p>
      </dgm:t>
    </dgm:pt>
    <dgm:pt modelId="{4E0E7C71-7D4E-4E19-BCD4-3A82EC27D8F1}" type="sibTrans" cxnId="{4DB0E87E-FA89-4269-B318-02D6B9BA59A8}">
      <dgm:prSet/>
      <dgm:spPr/>
      <dgm:t>
        <a:bodyPr/>
        <a:lstStyle/>
        <a:p>
          <a:endParaRPr lang="en-US"/>
        </a:p>
      </dgm:t>
    </dgm:pt>
    <dgm:pt modelId="{CCA2244C-CE82-418B-B042-0ED2CF5B300F}">
      <dgm:prSet/>
      <dgm:spPr/>
      <dgm:t>
        <a:bodyPr/>
        <a:lstStyle/>
        <a:p>
          <a:pPr rtl="0"/>
          <a:r>
            <a:rPr lang="en-US" smtClean="0"/>
            <a:t>Diversity</a:t>
          </a:r>
          <a:endParaRPr lang="en-US"/>
        </a:p>
      </dgm:t>
    </dgm:pt>
    <dgm:pt modelId="{A40E3BB7-B17D-432F-A5FC-3B11ADD63DCF}" type="parTrans" cxnId="{B80A5770-6601-4B16-8345-59A8231C0E59}">
      <dgm:prSet/>
      <dgm:spPr/>
      <dgm:t>
        <a:bodyPr/>
        <a:lstStyle/>
        <a:p>
          <a:endParaRPr lang="en-US"/>
        </a:p>
      </dgm:t>
    </dgm:pt>
    <dgm:pt modelId="{5F4D1C0B-A6DC-40E1-A83F-13748F63CF3C}" type="sibTrans" cxnId="{B80A5770-6601-4B16-8345-59A8231C0E59}">
      <dgm:prSet/>
      <dgm:spPr/>
      <dgm:t>
        <a:bodyPr/>
        <a:lstStyle/>
        <a:p>
          <a:endParaRPr lang="en-US"/>
        </a:p>
      </dgm:t>
    </dgm:pt>
    <dgm:pt modelId="{E59A2A0C-22B0-4045-B18E-0FC3D9BF50DF}">
      <dgm:prSet/>
      <dgm:spPr/>
      <dgm:t>
        <a:bodyPr/>
        <a:lstStyle/>
        <a:p>
          <a:pPr rtl="0"/>
          <a:r>
            <a:rPr lang="en-US" smtClean="0"/>
            <a:t>Integrity</a:t>
          </a:r>
          <a:endParaRPr lang="en-US"/>
        </a:p>
      </dgm:t>
    </dgm:pt>
    <dgm:pt modelId="{DA94CF05-FCE9-4F95-9DB9-BE3A74B40991}" type="parTrans" cxnId="{F53417B3-B060-474C-B92A-C264E51D3780}">
      <dgm:prSet/>
      <dgm:spPr/>
      <dgm:t>
        <a:bodyPr/>
        <a:lstStyle/>
        <a:p>
          <a:endParaRPr lang="en-US"/>
        </a:p>
      </dgm:t>
    </dgm:pt>
    <dgm:pt modelId="{F833B616-7CA2-46AC-8BE4-A0531F02261C}" type="sibTrans" cxnId="{F53417B3-B060-474C-B92A-C264E51D3780}">
      <dgm:prSet/>
      <dgm:spPr/>
      <dgm:t>
        <a:bodyPr/>
        <a:lstStyle/>
        <a:p>
          <a:endParaRPr lang="en-US"/>
        </a:p>
      </dgm:t>
    </dgm:pt>
    <dgm:pt modelId="{CB578589-443D-453E-9089-2E23E8A5EBE1}">
      <dgm:prSet/>
      <dgm:spPr/>
      <dgm:t>
        <a:bodyPr/>
        <a:lstStyle/>
        <a:p>
          <a:pPr rtl="0"/>
          <a:r>
            <a:rPr lang="en-US" smtClean="0"/>
            <a:t>Leadership</a:t>
          </a:r>
          <a:endParaRPr lang="en-US"/>
        </a:p>
      </dgm:t>
    </dgm:pt>
    <dgm:pt modelId="{4ED7D10C-992E-4872-A063-03846255F18C}" type="parTrans" cxnId="{FB2C16A8-551A-44B7-9CAB-02029A440988}">
      <dgm:prSet/>
      <dgm:spPr/>
      <dgm:t>
        <a:bodyPr/>
        <a:lstStyle/>
        <a:p>
          <a:endParaRPr lang="en-US"/>
        </a:p>
      </dgm:t>
    </dgm:pt>
    <dgm:pt modelId="{C5749F26-668C-4EB1-AD2F-FFDCD00BDF9C}" type="sibTrans" cxnId="{FB2C16A8-551A-44B7-9CAB-02029A440988}">
      <dgm:prSet/>
      <dgm:spPr/>
      <dgm:t>
        <a:bodyPr/>
        <a:lstStyle/>
        <a:p>
          <a:endParaRPr lang="en-US"/>
        </a:p>
      </dgm:t>
    </dgm:pt>
    <dgm:pt modelId="{3F22B6D2-3B8C-4394-9B0A-9488EAB523BD}" type="pres">
      <dgm:prSet presAssocID="{A181F21B-E8B7-449C-B0CD-1E721E37E6C0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96CFD73-1D95-4B69-BF9D-2472B1640EFA}" type="pres">
      <dgm:prSet presAssocID="{AEB2BAB5-6ADC-4664-AC29-4AFC65BE73A6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DC237D-0FC5-4EFD-8B9B-323CF34F5B3D}" type="pres">
      <dgm:prSet presAssocID="{E9DD8B07-235D-46C1-B73E-668DEF01D30A}" presName="sibTrans" presStyleLbl="sibTrans2D1" presStyleIdx="0" presStyleCnt="5"/>
      <dgm:spPr/>
      <dgm:t>
        <a:bodyPr/>
        <a:lstStyle/>
        <a:p>
          <a:endParaRPr lang="en-US"/>
        </a:p>
      </dgm:t>
    </dgm:pt>
    <dgm:pt modelId="{DF23D4D1-F3E7-4646-9DEB-5D9628A7DF06}" type="pres">
      <dgm:prSet presAssocID="{E9DD8B07-235D-46C1-B73E-668DEF01D30A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6D405151-3107-4748-BEB4-7578BBED2068}" type="pres">
      <dgm:prSet presAssocID="{67C4099B-A477-4B69-980C-53E7C5B8B924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CFD64C-514A-4B97-A220-1B2552E1B775}" type="pres">
      <dgm:prSet presAssocID="{4E0E7C71-7D4E-4E19-BCD4-3A82EC27D8F1}" presName="sibTrans" presStyleLbl="sibTrans2D1" presStyleIdx="1" presStyleCnt="5"/>
      <dgm:spPr/>
      <dgm:t>
        <a:bodyPr/>
        <a:lstStyle/>
        <a:p>
          <a:endParaRPr lang="en-US"/>
        </a:p>
      </dgm:t>
    </dgm:pt>
    <dgm:pt modelId="{24F33650-940E-4B20-91AB-4B649E5D645B}" type="pres">
      <dgm:prSet presAssocID="{4E0E7C71-7D4E-4E19-BCD4-3A82EC27D8F1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8F8B2766-4093-4EBF-816A-7878013BACC3}" type="pres">
      <dgm:prSet presAssocID="{CCA2244C-CE82-418B-B042-0ED2CF5B300F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9BE0E9-2AF2-480F-807D-DF828A17AB14}" type="pres">
      <dgm:prSet presAssocID="{5F4D1C0B-A6DC-40E1-A83F-13748F63CF3C}" presName="sibTrans" presStyleLbl="sibTrans2D1" presStyleIdx="2" presStyleCnt="5"/>
      <dgm:spPr/>
      <dgm:t>
        <a:bodyPr/>
        <a:lstStyle/>
        <a:p>
          <a:endParaRPr lang="en-US"/>
        </a:p>
      </dgm:t>
    </dgm:pt>
    <dgm:pt modelId="{4842003D-E73F-4F95-9921-4C3BA2998EE9}" type="pres">
      <dgm:prSet presAssocID="{5F4D1C0B-A6DC-40E1-A83F-13748F63CF3C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D7D0ADF9-745D-444E-8BA8-120B403A5FB5}" type="pres">
      <dgm:prSet presAssocID="{E59A2A0C-22B0-4045-B18E-0FC3D9BF50DF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795E89-8221-48B2-A3F7-8DF6E13F192E}" type="pres">
      <dgm:prSet presAssocID="{F833B616-7CA2-46AC-8BE4-A0531F02261C}" presName="sibTrans" presStyleLbl="sibTrans2D1" presStyleIdx="3" presStyleCnt="5"/>
      <dgm:spPr/>
      <dgm:t>
        <a:bodyPr/>
        <a:lstStyle/>
        <a:p>
          <a:endParaRPr lang="en-US"/>
        </a:p>
      </dgm:t>
    </dgm:pt>
    <dgm:pt modelId="{843B9DA0-398E-49B5-86A4-9D6DAD666AF6}" type="pres">
      <dgm:prSet presAssocID="{F833B616-7CA2-46AC-8BE4-A0531F02261C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A691AF81-926C-4226-9B25-B0A4633A6790}" type="pres">
      <dgm:prSet presAssocID="{CB578589-443D-453E-9089-2E23E8A5EBE1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2265E2-A679-4C20-A721-AB7835BE3D70}" type="pres">
      <dgm:prSet presAssocID="{C5749F26-668C-4EB1-AD2F-FFDCD00BDF9C}" presName="sibTrans" presStyleLbl="sibTrans2D1" presStyleIdx="4" presStyleCnt="5"/>
      <dgm:spPr/>
      <dgm:t>
        <a:bodyPr/>
        <a:lstStyle/>
        <a:p>
          <a:endParaRPr lang="en-US"/>
        </a:p>
      </dgm:t>
    </dgm:pt>
    <dgm:pt modelId="{BFFE47AC-43FA-4CD4-BEF9-9562F9074449}" type="pres">
      <dgm:prSet presAssocID="{C5749F26-668C-4EB1-AD2F-FFDCD00BDF9C}" presName="connectorText" presStyleLbl="sibTrans2D1" presStyleIdx="4" presStyleCnt="5"/>
      <dgm:spPr/>
      <dgm:t>
        <a:bodyPr/>
        <a:lstStyle/>
        <a:p>
          <a:endParaRPr lang="en-US"/>
        </a:p>
      </dgm:t>
    </dgm:pt>
  </dgm:ptLst>
  <dgm:cxnLst>
    <dgm:cxn modelId="{F057258E-E2BC-41BE-9F22-9C00F291EB3D}" type="presOf" srcId="{E9DD8B07-235D-46C1-B73E-668DEF01D30A}" destId="{DF23D4D1-F3E7-4646-9DEB-5D9628A7DF06}" srcOrd="1" destOrd="0" presId="urn:microsoft.com/office/officeart/2005/8/layout/cycle2"/>
    <dgm:cxn modelId="{5EB91AC3-D7BA-4A0C-A1A2-46EFB548DB69}" type="presOf" srcId="{F833B616-7CA2-46AC-8BE4-A0531F02261C}" destId="{7B795E89-8221-48B2-A3F7-8DF6E13F192E}" srcOrd="0" destOrd="0" presId="urn:microsoft.com/office/officeart/2005/8/layout/cycle2"/>
    <dgm:cxn modelId="{11693427-768C-4DB2-8D0F-1F5A5F8BEA63}" type="presOf" srcId="{CCA2244C-CE82-418B-B042-0ED2CF5B300F}" destId="{8F8B2766-4093-4EBF-816A-7878013BACC3}" srcOrd="0" destOrd="0" presId="urn:microsoft.com/office/officeart/2005/8/layout/cycle2"/>
    <dgm:cxn modelId="{4DB0E87E-FA89-4269-B318-02D6B9BA59A8}" srcId="{A181F21B-E8B7-449C-B0CD-1E721E37E6C0}" destId="{67C4099B-A477-4B69-980C-53E7C5B8B924}" srcOrd="1" destOrd="0" parTransId="{22EF489C-6508-4C74-A36D-784D55E626C3}" sibTransId="{4E0E7C71-7D4E-4E19-BCD4-3A82EC27D8F1}"/>
    <dgm:cxn modelId="{B80A5770-6601-4B16-8345-59A8231C0E59}" srcId="{A181F21B-E8B7-449C-B0CD-1E721E37E6C0}" destId="{CCA2244C-CE82-418B-B042-0ED2CF5B300F}" srcOrd="2" destOrd="0" parTransId="{A40E3BB7-B17D-432F-A5FC-3B11ADD63DCF}" sibTransId="{5F4D1C0B-A6DC-40E1-A83F-13748F63CF3C}"/>
    <dgm:cxn modelId="{FB2C16A8-551A-44B7-9CAB-02029A440988}" srcId="{A181F21B-E8B7-449C-B0CD-1E721E37E6C0}" destId="{CB578589-443D-453E-9089-2E23E8A5EBE1}" srcOrd="4" destOrd="0" parTransId="{4ED7D10C-992E-4872-A063-03846255F18C}" sibTransId="{C5749F26-668C-4EB1-AD2F-FFDCD00BDF9C}"/>
    <dgm:cxn modelId="{889416FC-5DB9-49F4-9808-2CCB474FC551}" type="presOf" srcId="{5F4D1C0B-A6DC-40E1-A83F-13748F63CF3C}" destId="{A49BE0E9-2AF2-480F-807D-DF828A17AB14}" srcOrd="0" destOrd="0" presId="urn:microsoft.com/office/officeart/2005/8/layout/cycle2"/>
    <dgm:cxn modelId="{458DE97C-44E4-4650-9720-9AB6D22CA831}" type="presOf" srcId="{F833B616-7CA2-46AC-8BE4-A0531F02261C}" destId="{843B9DA0-398E-49B5-86A4-9D6DAD666AF6}" srcOrd="1" destOrd="0" presId="urn:microsoft.com/office/officeart/2005/8/layout/cycle2"/>
    <dgm:cxn modelId="{F53417B3-B060-474C-B92A-C264E51D3780}" srcId="{A181F21B-E8B7-449C-B0CD-1E721E37E6C0}" destId="{E59A2A0C-22B0-4045-B18E-0FC3D9BF50DF}" srcOrd="3" destOrd="0" parTransId="{DA94CF05-FCE9-4F95-9DB9-BE3A74B40991}" sibTransId="{F833B616-7CA2-46AC-8BE4-A0531F02261C}"/>
    <dgm:cxn modelId="{BC3C9A7D-2E2F-4B49-AF30-0CA249218AC6}" type="presOf" srcId="{C5749F26-668C-4EB1-AD2F-FFDCD00BDF9C}" destId="{032265E2-A679-4C20-A721-AB7835BE3D70}" srcOrd="0" destOrd="0" presId="urn:microsoft.com/office/officeart/2005/8/layout/cycle2"/>
    <dgm:cxn modelId="{D779E6FA-2C11-447B-9D67-3FD9B0A1E13F}" type="presOf" srcId="{4E0E7C71-7D4E-4E19-BCD4-3A82EC27D8F1}" destId="{24F33650-940E-4B20-91AB-4B649E5D645B}" srcOrd="1" destOrd="0" presId="urn:microsoft.com/office/officeart/2005/8/layout/cycle2"/>
    <dgm:cxn modelId="{CEF23FE1-E2ED-4B83-8BED-B1EF97C28FBE}" type="presOf" srcId="{4E0E7C71-7D4E-4E19-BCD4-3A82EC27D8F1}" destId="{26CFD64C-514A-4B97-A220-1B2552E1B775}" srcOrd="0" destOrd="0" presId="urn:microsoft.com/office/officeart/2005/8/layout/cycle2"/>
    <dgm:cxn modelId="{6AD1F9BC-D75A-4C77-9AE4-76936D6184C4}" type="presOf" srcId="{AEB2BAB5-6ADC-4664-AC29-4AFC65BE73A6}" destId="{896CFD73-1D95-4B69-BF9D-2472B1640EFA}" srcOrd="0" destOrd="0" presId="urn:microsoft.com/office/officeart/2005/8/layout/cycle2"/>
    <dgm:cxn modelId="{C18903FC-308F-416B-8B8E-23FFA8B27C85}" srcId="{A181F21B-E8B7-449C-B0CD-1E721E37E6C0}" destId="{AEB2BAB5-6ADC-4664-AC29-4AFC65BE73A6}" srcOrd="0" destOrd="0" parTransId="{4A152DBF-FF2E-4F72-80B9-BE5C23BEEB65}" sibTransId="{E9DD8B07-235D-46C1-B73E-668DEF01D30A}"/>
    <dgm:cxn modelId="{D9EF939D-22B7-4BC3-91C7-7B6BCCF4955A}" type="presOf" srcId="{E9DD8B07-235D-46C1-B73E-668DEF01D30A}" destId="{47DC237D-0FC5-4EFD-8B9B-323CF34F5B3D}" srcOrd="0" destOrd="0" presId="urn:microsoft.com/office/officeart/2005/8/layout/cycle2"/>
    <dgm:cxn modelId="{65E0798E-A6F8-4DA7-9FAB-12D540AD633C}" type="presOf" srcId="{A181F21B-E8B7-449C-B0CD-1E721E37E6C0}" destId="{3F22B6D2-3B8C-4394-9B0A-9488EAB523BD}" srcOrd="0" destOrd="0" presId="urn:microsoft.com/office/officeart/2005/8/layout/cycle2"/>
    <dgm:cxn modelId="{AF8C3E5F-9829-4211-8079-2A757F176D22}" type="presOf" srcId="{67C4099B-A477-4B69-980C-53E7C5B8B924}" destId="{6D405151-3107-4748-BEB4-7578BBED2068}" srcOrd="0" destOrd="0" presId="urn:microsoft.com/office/officeart/2005/8/layout/cycle2"/>
    <dgm:cxn modelId="{488F04DE-08BD-4CA7-9DDF-24AFF6BD1264}" type="presOf" srcId="{E59A2A0C-22B0-4045-B18E-0FC3D9BF50DF}" destId="{D7D0ADF9-745D-444E-8BA8-120B403A5FB5}" srcOrd="0" destOrd="0" presId="urn:microsoft.com/office/officeart/2005/8/layout/cycle2"/>
    <dgm:cxn modelId="{2F7A466E-1126-4A51-9DC4-2FFB38561598}" type="presOf" srcId="{5F4D1C0B-A6DC-40E1-A83F-13748F63CF3C}" destId="{4842003D-E73F-4F95-9921-4C3BA2998EE9}" srcOrd="1" destOrd="0" presId="urn:microsoft.com/office/officeart/2005/8/layout/cycle2"/>
    <dgm:cxn modelId="{7CC70BAC-D60F-4CBB-A6F2-AED2CF10125E}" type="presOf" srcId="{CB578589-443D-453E-9089-2E23E8A5EBE1}" destId="{A691AF81-926C-4226-9B25-B0A4633A6790}" srcOrd="0" destOrd="0" presId="urn:microsoft.com/office/officeart/2005/8/layout/cycle2"/>
    <dgm:cxn modelId="{6AF3BDFB-192A-4203-9F6D-E1C7736FB9ED}" type="presOf" srcId="{C5749F26-668C-4EB1-AD2F-FFDCD00BDF9C}" destId="{BFFE47AC-43FA-4CD4-BEF9-9562F9074449}" srcOrd="1" destOrd="0" presId="urn:microsoft.com/office/officeart/2005/8/layout/cycle2"/>
    <dgm:cxn modelId="{0F50D050-D055-46B2-8929-598DC7434503}" type="presParOf" srcId="{3F22B6D2-3B8C-4394-9B0A-9488EAB523BD}" destId="{896CFD73-1D95-4B69-BF9D-2472B1640EFA}" srcOrd="0" destOrd="0" presId="urn:microsoft.com/office/officeart/2005/8/layout/cycle2"/>
    <dgm:cxn modelId="{30097D41-1CF4-4901-BC67-C3A0C7C14F40}" type="presParOf" srcId="{3F22B6D2-3B8C-4394-9B0A-9488EAB523BD}" destId="{47DC237D-0FC5-4EFD-8B9B-323CF34F5B3D}" srcOrd="1" destOrd="0" presId="urn:microsoft.com/office/officeart/2005/8/layout/cycle2"/>
    <dgm:cxn modelId="{4FE0EF92-2B5A-45D9-BDB1-FD9EE2C98FDB}" type="presParOf" srcId="{47DC237D-0FC5-4EFD-8B9B-323CF34F5B3D}" destId="{DF23D4D1-F3E7-4646-9DEB-5D9628A7DF06}" srcOrd="0" destOrd="0" presId="urn:microsoft.com/office/officeart/2005/8/layout/cycle2"/>
    <dgm:cxn modelId="{0379ED7D-8D0B-4650-BEEB-60EC017B9637}" type="presParOf" srcId="{3F22B6D2-3B8C-4394-9B0A-9488EAB523BD}" destId="{6D405151-3107-4748-BEB4-7578BBED2068}" srcOrd="2" destOrd="0" presId="urn:microsoft.com/office/officeart/2005/8/layout/cycle2"/>
    <dgm:cxn modelId="{75D2A24D-7D95-498D-ADFC-FF668C7F50C7}" type="presParOf" srcId="{3F22B6D2-3B8C-4394-9B0A-9488EAB523BD}" destId="{26CFD64C-514A-4B97-A220-1B2552E1B775}" srcOrd="3" destOrd="0" presId="urn:microsoft.com/office/officeart/2005/8/layout/cycle2"/>
    <dgm:cxn modelId="{4A9B7610-9DC9-49DB-8066-083FE7DD0531}" type="presParOf" srcId="{26CFD64C-514A-4B97-A220-1B2552E1B775}" destId="{24F33650-940E-4B20-91AB-4B649E5D645B}" srcOrd="0" destOrd="0" presId="urn:microsoft.com/office/officeart/2005/8/layout/cycle2"/>
    <dgm:cxn modelId="{5DB9FB41-58D3-4387-ADF9-669D80A7FC74}" type="presParOf" srcId="{3F22B6D2-3B8C-4394-9B0A-9488EAB523BD}" destId="{8F8B2766-4093-4EBF-816A-7878013BACC3}" srcOrd="4" destOrd="0" presId="urn:microsoft.com/office/officeart/2005/8/layout/cycle2"/>
    <dgm:cxn modelId="{A31B39DE-4968-47CD-BFCF-0295F9837EB1}" type="presParOf" srcId="{3F22B6D2-3B8C-4394-9B0A-9488EAB523BD}" destId="{A49BE0E9-2AF2-480F-807D-DF828A17AB14}" srcOrd="5" destOrd="0" presId="urn:microsoft.com/office/officeart/2005/8/layout/cycle2"/>
    <dgm:cxn modelId="{9DE29DAD-4D6D-4FD0-92A8-756F3684EC3D}" type="presParOf" srcId="{A49BE0E9-2AF2-480F-807D-DF828A17AB14}" destId="{4842003D-E73F-4F95-9921-4C3BA2998EE9}" srcOrd="0" destOrd="0" presId="urn:microsoft.com/office/officeart/2005/8/layout/cycle2"/>
    <dgm:cxn modelId="{DB527BD4-9FFB-4626-AC86-13B1EB401435}" type="presParOf" srcId="{3F22B6D2-3B8C-4394-9B0A-9488EAB523BD}" destId="{D7D0ADF9-745D-444E-8BA8-120B403A5FB5}" srcOrd="6" destOrd="0" presId="urn:microsoft.com/office/officeart/2005/8/layout/cycle2"/>
    <dgm:cxn modelId="{C3A5CED4-9468-4A53-A997-A27165456BEA}" type="presParOf" srcId="{3F22B6D2-3B8C-4394-9B0A-9488EAB523BD}" destId="{7B795E89-8221-48B2-A3F7-8DF6E13F192E}" srcOrd="7" destOrd="0" presId="urn:microsoft.com/office/officeart/2005/8/layout/cycle2"/>
    <dgm:cxn modelId="{A997A7CC-A9C7-4501-9297-79CFE7EF9D55}" type="presParOf" srcId="{7B795E89-8221-48B2-A3F7-8DF6E13F192E}" destId="{843B9DA0-398E-49B5-86A4-9D6DAD666AF6}" srcOrd="0" destOrd="0" presId="urn:microsoft.com/office/officeart/2005/8/layout/cycle2"/>
    <dgm:cxn modelId="{4CEBEEF5-6297-438C-B8BC-23E2C8B59543}" type="presParOf" srcId="{3F22B6D2-3B8C-4394-9B0A-9488EAB523BD}" destId="{A691AF81-926C-4226-9B25-B0A4633A6790}" srcOrd="8" destOrd="0" presId="urn:microsoft.com/office/officeart/2005/8/layout/cycle2"/>
    <dgm:cxn modelId="{C2C2434A-618F-4E3A-9401-66E02B1B5DCC}" type="presParOf" srcId="{3F22B6D2-3B8C-4394-9B0A-9488EAB523BD}" destId="{032265E2-A679-4C20-A721-AB7835BE3D70}" srcOrd="9" destOrd="0" presId="urn:microsoft.com/office/officeart/2005/8/layout/cycle2"/>
    <dgm:cxn modelId="{0670BCF0-003D-4456-B790-25397939430E}" type="presParOf" srcId="{032265E2-A679-4C20-A721-AB7835BE3D70}" destId="{BFFE47AC-43FA-4CD4-BEF9-9562F9074449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BA4BB3A-9ED2-4599-889F-1A2EE0DF2374}" type="doc">
      <dgm:prSet loTypeId="urn:microsoft.com/office/officeart/2005/8/layout/default" loCatId="list" qsTypeId="urn:microsoft.com/office/officeart/2005/8/quickstyle/simple1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03C540CD-D212-4AC1-A4FA-5750FD52084F}">
      <dgm:prSet/>
      <dgm:spPr/>
      <dgm:t>
        <a:bodyPr/>
        <a:lstStyle/>
        <a:p>
          <a:pPr rtl="0"/>
          <a:r>
            <a:rPr lang="en-US" smtClean="0"/>
            <a:t>Fulfill community needs</a:t>
          </a:r>
          <a:endParaRPr lang="en-US"/>
        </a:p>
      </dgm:t>
    </dgm:pt>
    <dgm:pt modelId="{9001237B-E931-41EE-BFD8-1263E01A90EF}" type="parTrans" cxnId="{62E3B866-B8E0-4615-9713-079E6BA123B3}">
      <dgm:prSet/>
      <dgm:spPr/>
      <dgm:t>
        <a:bodyPr/>
        <a:lstStyle/>
        <a:p>
          <a:endParaRPr lang="en-US"/>
        </a:p>
      </dgm:t>
    </dgm:pt>
    <dgm:pt modelId="{0933B84D-2745-421D-B43F-C8EBBD846286}" type="sibTrans" cxnId="{62E3B866-B8E0-4615-9713-079E6BA123B3}">
      <dgm:prSet/>
      <dgm:spPr/>
      <dgm:t>
        <a:bodyPr/>
        <a:lstStyle/>
        <a:p>
          <a:endParaRPr lang="en-US"/>
        </a:p>
      </dgm:t>
    </dgm:pt>
    <dgm:pt modelId="{E2263B38-AD88-4A3F-983A-D449C6CFC823}">
      <dgm:prSet/>
      <dgm:spPr/>
      <dgm:t>
        <a:bodyPr/>
        <a:lstStyle/>
        <a:p>
          <a:pPr rtl="0"/>
          <a:r>
            <a:rPr lang="en-US" smtClean="0"/>
            <a:t>Measurable outcome</a:t>
          </a:r>
          <a:endParaRPr lang="en-US"/>
        </a:p>
      </dgm:t>
    </dgm:pt>
    <dgm:pt modelId="{40448FBA-722D-4C21-83C8-7F448031992D}" type="parTrans" cxnId="{EF7DE88D-5196-4C75-AC92-5B60A6736F08}">
      <dgm:prSet/>
      <dgm:spPr/>
      <dgm:t>
        <a:bodyPr/>
        <a:lstStyle/>
        <a:p>
          <a:endParaRPr lang="en-US"/>
        </a:p>
      </dgm:t>
    </dgm:pt>
    <dgm:pt modelId="{9D025A72-F451-46CF-A66B-3E63D5E47A65}" type="sibTrans" cxnId="{EF7DE88D-5196-4C75-AC92-5B60A6736F08}">
      <dgm:prSet/>
      <dgm:spPr/>
      <dgm:t>
        <a:bodyPr/>
        <a:lstStyle/>
        <a:p>
          <a:endParaRPr lang="en-US"/>
        </a:p>
      </dgm:t>
    </dgm:pt>
    <dgm:pt modelId="{BD92AB00-9697-4C6C-8117-738928DBF571}">
      <dgm:prSet/>
      <dgm:spPr/>
      <dgm:t>
        <a:bodyPr/>
        <a:lstStyle/>
        <a:p>
          <a:pPr rtl="0"/>
          <a:r>
            <a:rPr lang="en-US" smtClean="0"/>
            <a:t>Involvement of partner</a:t>
          </a:r>
          <a:endParaRPr lang="en-US"/>
        </a:p>
      </dgm:t>
    </dgm:pt>
    <dgm:pt modelId="{3FE830BA-5086-4C8B-A5D9-C07081988AB2}" type="parTrans" cxnId="{0ECCFFB1-2001-45AB-98C9-F186A7194E66}">
      <dgm:prSet/>
      <dgm:spPr/>
      <dgm:t>
        <a:bodyPr/>
        <a:lstStyle/>
        <a:p>
          <a:endParaRPr lang="en-US"/>
        </a:p>
      </dgm:t>
    </dgm:pt>
    <dgm:pt modelId="{8BF2C4AD-3565-4F1F-8590-A64C12B53321}" type="sibTrans" cxnId="{0ECCFFB1-2001-45AB-98C9-F186A7194E66}">
      <dgm:prSet/>
      <dgm:spPr/>
      <dgm:t>
        <a:bodyPr/>
        <a:lstStyle/>
        <a:p>
          <a:endParaRPr lang="en-US"/>
        </a:p>
      </dgm:t>
    </dgm:pt>
    <dgm:pt modelId="{95B6F465-14F4-444B-A5A6-23BC136056E8}">
      <dgm:prSet/>
      <dgm:spPr/>
      <dgm:t>
        <a:bodyPr/>
        <a:lstStyle/>
        <a:p>
          <a:pPr rtl="0"/>
          <a:r>
            <a:rPr lang="en-US" smtClean="0"/>
            <a:t>Sustainable</a:t>
          </a:r>
          <a:endParaRPr lang="en-US"/>
        </a:p>
      </dgm:t>
    </dgm:pt>
    <dgm:pt modelId="{B8775B65-AD5C-445B-BE5E-930B0B346AA3}" type="parTrans" cxnId="{139BDAF6-E5A1-41A0-99B3-4F79DEDFC5BD}">
      <dgm:prSet/>
      <dgm:spPr/>
      <dgm:t>
        <a:bodyPr/>
        <a:lstStyle/>
        <a:p>
          <a:endParaRPr lang="en-US"/>
        </a:p>
      </dgm:t>
    </dgm:pt>
    <dgm:pt modelId="{C4287CEF-B6EA-4B53-A979-9A9BC0FC343F}" type="sibTrans" cxnId="{139BDAF6-E5A1-41A0-99B3-4F79DEDFC5BD}">
      <dgm:prSet/>
      <dgm:spPr/>
      <dgm:t>
        <a:bodyPr/>
        <a:lstStyle/>
        <a:p>
          <a:endParaRPr lang="en-US"/>
        </a:p>
      </dgm:t>
    </dgm:pt>
    <dgm:pt modelId="{E2AAD34E-5A74-441A-95A1-360B28198970}">
      <dgm:prSet/>
      <dgm:spPr/>
      <dgm:t>
        <a:bodyPr/>
        <a:lstStyle/>
        <a:p>
          <a:pPr rtl="0"/>
          <a:r>
            <a:rPr lang="en-US" smtClean="0"/>
            <a:t>Implementation plan</a:t>
          </a:r>
          <a:endParaRPr lang="en-US"/>
        </a:p>
      </dgm:t>
    </dgm:pt>
    <dgm:pt modelId="{8ACD84C3-2FE5-4DBC-9C1C-3282F425D9D8}" type="parTrans" cxnId="{BFCCCEE0-1828-4BA5-9DFA-DC5D403E5674}">
      <dgm:prSet/>
      <dgm:spPr/>
      <dgm:t>
        <a:bodyPr/>
        <a:lstStyle/>
        <a:p>
          <a:endParaRPr lang="en-US"/>
        </a:p>
      </dgm:t>
    </dgm:pt>
    <dgm:pt modelId="{DF2E48C6-DBA6-41C4-BAE9-9A04307ABFC6}" type="sibTrans" cxnId="{BFCCCEE0-1828-4BA5-9DFA-DC5D403E5674}">
      <dgm:prSet/>
      <dgm:spPr/>
      <dgm:t>
        <a:bodyPr/>
        <a:lstStyle/>
        <a:p>
          <a:endParaRPr lang="en-US"/>
        </a:p>
      </dgm:t>
    </dgm:pt>
    <dgm:pt modelId="{9617DCFC-BC57-4BF1-B615-766BDBE263F1}">
      <dgm:prSet/>
      <dgm:spPr/>
      <dgm:t>
        <a:bodyPr/>
        <a:lstStyle/>
        <a:p>
          <a:pPr rtl="0"/>
          <a:r>
            <a:rPr lang="en-US" smtClean="0"/>
            <a:t>Stewardship</a:t>
          </a:r>
          <a:endParaRPr lang="en-US"/>
        </a:p>
      </dgm:t>
    </dgm:pt>
    <dgm:pt modelId="{A1953D25-83CD-43AC-9348-19D30C133136}" type="parTrans" cxnId="{F064680D-F3DC-4158-9D86-2C5C8CA539B3}">
      <dgm:prSet/>
      <dgm:spPr/>
      <dgm:t>
        <a:bodyPr/>
        <a:lstStyle/>
        <a:p>
          <a:endParaRPr lang="en-US"/>
        </a:p>
      </dgm:t>
    </dgm:pt>
    <dgm:pt modelId="{D9DD40E9-D10B-42A7-8B97-92AFA9272928}" type="sibTrans" cxnId="{F064680D-F3DC-4158-9D86-2C5C8CA539B3}">
      <dgm:prSet/>
      <dgm:spPr/>
      <dgm:t>
        <a:bodyPr/>
        <a:lstStyle/>
        <a:p>
          <a:endParaRPr lang="en-US"/>
        </a:p>
      </dgm:t>
    </dgm:pt>
    <dgm:pt modelId="{886AC1DE-C80C-4BCD-B65B-B268F0EC2AE2}" type="pres">
      <dgm:prSet presAssocID="{3BA4BB3A-9ED2-4599-889F-1A2EE0DF237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1918480-53C3-4931-9F86-A1C3522B3EFD}" type="pres">
      <dgm:prSet presAssocID="{03C540CD-D212-4AC1-A4FA-5750FD52084F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BBB882-1F58-43B7-BDA9-57DAF7335568}" type="pres">
      <dgm:prSet presAssocID="{0933B84D-2745-421D-B43F-C8EBBD846286}" presName="sibTrans" presStyleCnt="0"/>
      <dgm:spPr/>
    </dgm:pt>
    <dgm:pt modelId="{84F7CFB0-70B8-417A-B97C-AF0A62959FD3}" type="pres">
      <dgm:prSet presAssocID="{E2263B38-AD88-4A3F-983A-D449C6CFC823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514C6C-5E00-46FF-8F84-26064E760EC8}" type="pres">
      <dgm:prSet presAssocID="{9D025A72-F451-46CF-A66B-3E63D5E47A65}" presName="sibTrans" presStyleCnt="0"/>
      <dgm:spPr/>
    </dgm:pt>
    <dgm:pt modelId="{10D4E084-BE65-4D6F-8791-2268B00BA2CF}" type="pres">
      <dgm:prSet presAssocID="{BD92AB00-9697-4C6C-8117-738928DBF571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28D07A-D0B6-4230-9DAC-E10B57928B7E}" type="pres">
      <dgm:prSet presAssocID="{8BF2C4AD-3565-4F1F-8590-A64C12B53321}" presName="sibTrans" presStyleCnt="0"/>
      <dgm:spPr/>
    </dgm:pt>
    <dgm:pt modelId="{D38663F1-91E1-4CF9-8E88-401FC02D9311}" type="pres">
      <dgm:prSet presAssocID="{95B6F465-14F4-444B-A5A6-23BC136056E8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23A43E-6566-4902-BAF7-C3214C95CF09}" type="pres">
      <dgm:prSet presAssocID="{C4287CEF-B6EA-4B53-A979-9A9BC0FC343F}" presName="sibTrans" presStyleCnt="0"/>
      <dgm:spPr/>
    </dgm:pt>
    <dgm:pt modelId="{236C0C92-73A1-4F0F-AAFF-AD24D70707EC}" type="pres">
      <dgm:prSet presAssocID="{E2AAD34E-5A74-441A-95A1-360B28198970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BFEA74-74E1-42EC-B2DD-E9152B7D143B}" type="pres">
      <dgm:prSet presAssocID="{DF2E48C6-DBA6-41C4-BAE9-9A04307ABFC6}" presName="sibTrans" presStyleCnt="0"/>
      <dgm:spPr/>
    </dgm:pt>
    <dgm:pt modelId="{1B76FD0A-9418-4FD7-A627-CAEF4A0B3961}" type="pres">
      <dgm:prSet presAssocID="{9617DCFC-BC57-4BF1-B615-766BDBE263F1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671E933-0D47-4462-ABAD-5BFE7600BF90}" type="presOf" srcId="{E2AAD34E-5A74-441A-95A1-360B28198970}" destId="{236C0C92-73A1-4F0F-AAFF-AD24D70707EC}" srcOrd="0" destOrd="0" presId="urn:microsoft.com/office/officeart/2005/8/layout/default"/>
    <dgm:cxn modelId="{BFCCCEE0-1828-4BA5-9DFA-DC5D403E5674}" srcId="{3BA4BB3A-9ED2-4599-889F-1A2EE0DF2374}" destId="{E2AAD34E-5A74-441A-95A1-360B28198970}" srcOrd="4" destOrd="0" parTransId="{8ACD84C3-2FE5-4DBC-9C1C-3282F425D9D8}" sibTransId="{DF2E48C6-DBA6-41C4-BAE9-9A04307ABFC6}"/>
    <dgm:cxn modelId="{F064680D-F3DC-4158-9D86-2C5C8CA539B3}" srcId="{3BA4BB3A-9ED2-4599-889F-1A2EE0DF2374}" destId="{9617DCFC-BC57-4BF1-B615-766BDBE263F1}" srcOrd="5" destOrd="0" parTransId="{A1953D25-83CD-43AC-9348-19D30C133136}" sibTransId="{D9DD40E9-D10B-42A7-8B97-92AFA9272928}"/>
    <dgm:cxn modelId="{67D8769E-8C2C-408F-A869-E995B4F485EE}" type="presOf" srcId="{9617DCFC-BC57-4BF1-B615-766BDBE263F1}" destId="{1B76FD0A-9418-4FD7-A627-CAEF4A0B3961}" srcOrd="0" destOrd="0" presId="urn:microsoft.com/office/officeart/2005/8/layout/default"/>
    <dgm:cxn modelId="{9EA0D23E-02EC-4A64-B946-1C2BAE0AD2E9}" type="presOf" srcId="{03C540CD-D212-4AC1-A4FA-5750FD52084F}" destId="{31918480-53C3-4931-9F86-A1C3522B3EFD}" srcOrd="0" destOrd="0" presId="urn:microsoft.com/office/officeart/2005/8/layout/default"/>
    <dgm:cxn modelId="{A8408AD3-819A-4956-B975-1C5F8F3F483F}" type="presOf" srcId="{3BA4BB3A-9ED2-4599-889F-1A2EE0DF2374}" destId="{886AC1DE-C80C-4BCD-B65B-B268F0EC2AE2}" srcOrd="0" destOrd="0" presId="urn:microsoft.com/office/officeart/2005/8/layout/default"/>
    <dgm:cxn modelId="{139BDAF6-E5A1-41A0-99B3-4F79DEDFC5BD}" srcId="{3BA4BB3A-9ED2-4599-889F-1A2EE0DF2374}" destId="{95B6F465-14F4-444B-A5A6-23BC136056E8}" srcOrd="3" destOrd="0" parTransId="{B8775B65-AD5C-445B-BE5E-930B0B346AA3}" sibTransId="{C4287CEF-B6EA-4B53-A979-9A9BC0FC343F}"/>
    <dgm:cxn modelId="{1B7EBDF4-B695-43ED-8FFE-961F2F509E20}" type="presOf" srcId="{BD92AB00-9697-4C6C-8117-738928DBF571}" destId="{10D4E084-BE65-4D6F-8791-2268B00BA2CF}" srcOrd="0" destOrd="0" presId="urn:microsoft.com/office/officeart/2005/8/layout/default"/>
    <dgm:cxn modelId="{0ECCFFB1-2001-45AB-98C9-F186A7194E66}" srcId="{3BA4BB3A-9ED2-4599-889F-1A2EE0DF2374}" destId="{BD92AB00-9697-4C6C-8117-738928DBF571}" srcOrd="2" destOrd="0" parTransId="{3FE830BA-5086-4C8B-A5D9-C07081988AB2}" sibTransId="{8BF2C4AD-3565-4F1F-8590-A64C12B53321}"/>
    <dgm:cxn modelId="{EF7DE88D-5196-4C75-AC92-5B60A6736F08}" srcId="{3BA4BB3A-9ED2-4599-889F-1A2EE0DF2374}" destId="{E2263B38-AD88-4A3F-983A-D449C6CFC823}" srcOrd="1" destOrd="0" parTransId="{40448FBA-722D-4C21-83C8-7F448031992D}" sibTransId="{9D025A72-F451-46CF-A66B-3E63D5E47A65}"/>
    <dgm:cxn modelId="{62E3B866-B8E0-4615-9713-079E6BA123B3}" srcId="{3BA4BB3A-9ED2-4599-889F-1A2EE0DF2374}" destId="{03C540CD-D212-4AC1-A4FA-5750FD52084F}" srcOrd="0" destOrd="0" parTransId="{9001237B-E931-41EE-BFD8-1263E01A90EF}" sibTransId="{0933B84D-2745-421D-B43F-C8EBBD846286}"/>
    <dgm:cxn modelId="{F9FB0E6D-BED8-4E4A-982E-B31F0ACC681D}" type="presOf" srcId="{E2263B38-AD88-4A3F-983A-D449C6CFC823}" destId="{84F7CFB0-70B8-417A-B97C-AF0A62959FD3}" srcOrd="0" destOrd="0" presId="urn:microsoft.com/office/officeart/2005/8/layout/default"/>
    <dgm:cxn modelId="{F18A7A70-EBA1-4BE2-9EB6-589C7D3310F7}" type="presOf" srcId="{95B6F465-14F4-444B-A5A6-23BC136056E8}" destId="{D38663F1-91E1-4CF9-8E88-401FC02D9311}" srcOrd="0" destOrd="0" presId="urn:microsoft.com/office/officeart/2005/8/layout/default"/>
    <dgm:cxn modelId="{A5A291F4-42D8-4034-9EEC-6718342BD363}" type="presParOf" srcId="{886AC1DE-C80C-4BCD-B65B-B268F0EC2AE2}" destId="{31918480-53C3-4931-9F86-A1C3522B3EFD}" srcOrd="0" destOrd="0" presId="urn:microsoft.com/office/officeart/2005/8/layout/default"/>
    <dgm:cxn modelId="{81E8B8D3-8838-474B-A63C-E4BF05B54097}" type="presParOf" srcId="{886AC1DE-C80C-4BCD-B65B-B268F0EC2AE2}" destId="{25BBB882-1F58-43B7-BDA9-57DAF7335568}" srcOrd="1" destOrd="0" presId="urn:microsoft.com/office/officeart/2005/8/layout/default"/>
    <dgm:cxn modelId="{83803EC0-30C5-41E3-BC58-0912E6E319BB}" type="presParOf" srcId="{886AC1DE-C80C-4BCD-B65B-B268F0EC2AE2}" destId="{84F7CFB0-70B8-417A-B97C-AF0A62959FD3}" srcOrd="2" destOrd="0" presId="urn:microsoft.com/office/officeart/2005/8/layout/default"/>
    <dgm:cxn modelId="{CE6685BE-F1F4-4A1F-861C-90F58829C6CE}" type="presParOf" srcId="{886AC1DE-C80C-4BCD-B65B-B268F0EC2AE2}" destId="{40514C6C-5E00-46FF-8F84-26064E760EC8}" srcOrd="3" destOrd="0" presId="urn:microsoft.com/office/officeart/2005/8/layout/default"/>
    <dgm:cxn modelId="{480C9C96-6777-4EDB-AD43-FF8FFDDDB811}" type="presParOf" srcId="{886AC1DE-C80C-4BCD-B65B-B268F0EC2AE2}" destId="{10D4E084-BE65-4D6F-8791-2268B00BA2CF}" srcOrd="4" destOrd="0" presId="urn:microsoft.com/office/officeart/2005/8/layout/default"/>
    <dgm:cxn modelId="{BECC28B1-B6FF-4AC1-8C00-AA09EAE49E97}" type="presParOf" srcId="{886AC1DE-C80C-4BCD-B65B-B268F0EC2AE2}" destId="{5428D07A-D0B6-4230-9DAC-E10B57928B7E}" srcOrd="5" destOrd="0" presId="urn:microsoft.com/office/officeart/2005/8/layout/default"/>
    <dgm:cxn modelId="{0792F34F-E68C-4D96-89F9-E92C4215A315}" type="presParOf" srcId="{886AC1DE-C80C-4BCD-B65B-B268F0EC2AE2}" destId="{D38663F1-91E1-4CF9-8E88-401FC02D9311}" srcOrd="6" destOrd="0" presId="urn:microsoft.com/office/officeart/2005/8/layout/default"/>
    <dgm:cxn modelId="{A261F491-16C7-407D-A4D3-856626352118}" type="presParOf" srcId="{886AC1DE-C80C-4BCD-B65B-B268F0EC2AE2}" destId="{7B23A43E-6566-4902-BAF7-C3214C95CF09}" srcOrd="7" destOrd="0" presId="urn:microsoft.com/office/officeart/2005/8/layout/default"/>
    <dgm:cxn modelId="{5EC60B6F-DDF0-4DD8-AE02-788B46AB53AC}" type="presParOf" srcId="{886AC1DE-C80C-4BCD-B65B-B268F0EC2AE2}" destId="{236C0C92-73A1-4F0F-AAFF-AD24D70707EC}" srcOrd="8" destOrd="0" presId="urn:microsoft.com/office/officeart/2005/8/layout/default"/>
    <dgm:cxn modelId="{F645CF17-EBB9-42F3-B466-C0BCE5518107}" type="presParOf" srcId="{886AC1DE-C80C-4BCD-B65B-B268F0EC2AE2}" destId="{FCBFEA74-74E1-42EC-B2DD-E9152B7D143B}" srcOrd="9" destOrd="0" presId="urn:microsoft.com/office/officeart/2005/8/layout/default"/>
    <dgm:cxn modelId="{99678670-B1ED-42EF-BE6C-F35EAB75D7B0}" type="presParOf" srcId="{886AC1DE-C80C-4BCD-B65B-B268F0EC2AE2}" destId="{1B76FD0A-9418-4FD7-A627-CAEF4A0B3961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02999B7-0E09-4B6F-95CE-67BA2DC41EF0}" type="doc">
      <dgm:prSet loTypeId="urn:microsoft.com/office/officeart/2005/8/layout/hProcess9" loCatId="process" qsTypeId="urn:microsoft.com/office/officeart/2005/8/quickstyle/3d2" qsCatId="3D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0EE11A95-E991-4628-A98A-FCF3BB68B21E}">
      <dgm:prSet/>
      <dgm:spPr/>
      <dgm:t>
        <a:bodyPr/>
        <a:lstStyle/>
        <a:p>
          <a:pPr rtl="0"/>
          <a:r>
            <a:rPr lang="en-US" smtClean="0"/>
            <a:t>Projects based on community needs</a:t>
          </a:r>
          <a:endParaRPr lang="en-US"/>
        </a:p>
      </dgm:t>
    </dgm:pt>
    <dgm:pt modelId="{32188A42-6AB2-4854-B422-A6B3C310399F}" type="parTrans" cxnId="{EC90860C-6CB8-4EAB-8B24-084654F86066}">
      <dgm:prSet/>
      <dgm:spPr/>
      <dgm:t>
        <a:bodyPr/>
        <a:lstStyle/>
        <a:p>
          <a:endParaRPr lang="en-US"/>
        </a:p>
      </dgm:t>
    </dgm:pt>
    <dgm:pt modelId="{77200F4E-E8E6-4092-8A51-745EC2E681CC}" type="sibTrans" cxnId="{EC90860C-6CB8-4EAB-8B24-084654F86066}">
      <dgm:prSet/>
      <dgm:spPr/>
      <dgm:t>
        <a:bodyPr/>
        <a:lstStyle/>
        <a:p>
          <a:endParaRPr lang="en-US"/>
        </a:p>
      </dgm:t>
    </dgm:pt>
    <dgm:pt modelId="{E12F2607-5B80-4DB3-B87C-27161D11C9EF}">
      <dgm:prSet/>
      <dgm:spPr/>
      <dgm:t>
        <a:bodyPr/>
        <a:lstStyle/>
        <a:p>
          <a:pPr rtl="0"/>
          <a:r>
            <a:rPr lang="en-US" smtClean="0"/>
            <a:t>Available resources</a:t>
          </a:r>
          <a:endParaRPr lang="en-US"/>
        </a:p>
      </dgm:t>
    </dgm:pt>
    <dgm:pt modelId="{6CD01DA7-FCE9-4FF8-8D50-0A8EEB4ED79F}" type="parTrans" cxnId="{C749EA02-A414-428D-AB5D-A256A6B791C2}">
      <dgm:prSet/>
      <dgm:spPr/>
      <dgm:t>
        <a:bodyPr/>
        <a:lstStyle/>
        <a:p>
          <a:endParaRPr lang="en-US"/>
        </a:p>
      </dgm:t>
    </dgm:pt>
    <dgm:pt modelId="{839A134A-0AC8-49F6-B7B2-A354B3B0E725}" type="sibTrans" cxnId="{C749EA02-A414-428D-AB5D-A256A6B791C2}">
      <dgm:prSet/>
      <dgm:spPr/>
      <dgm:t>
        <a:bodyPr/>
        <a:lstStyle/>
        <a:p>
          <a:endParaRPr lang="en-US"/>
        </a:p>
      </dgm:t>
    </dgm:pt>
    <dgm:pt modelId="{919915E6-FAA9-46FA-9939-FE369994C5E1}">
      <dgm:prSet/>
      <dgm:spPr/>
      <dgm:t>
        <a:bodyPr/>
        <a:lstStyle/>
        <a:p>
          <a:pPr rtl="0"/>
          <a:r>
            <a:rPr lang="en-US" smtClean="0"/>
            <a:t>Participation of community for identifying projects</a:t>
          </a:r>
          <a:endParaRPr lang="en-US"/>
        </a:p>
      </dgm:t>
    </dgm:pt>
    <dgm:pt modelId="{5918CE9C-50AD-48E8-9230-198E05EBD121}" type="parTrans" cxnId="{DDAC68DD-9C7C-4398-A8C8-CAC9371B483F}">
      <dgm:prSet/>
      <dgm:spPr/>
      <dgm:t>
        <a:bodyPr/>
        <a:lstStyle/>
        <a:p>
          <a:endParaRPr lang="en-US"/>
        </a:p>
      </dgm:t>
    </dgm:pt>
    <dgm:pt modelId="{51B83D6F-22D1-4A11-B0EE-D81B397C49B4}" type="sibTrans" cxnId="{DDAC68DD-9C7C-4398-A8C8-CAC9371B483F}">
      <dgm:prSet/>
      <dgm:spPr/>
      <dgm:t>
        <a:bodyPr/>
        <a:lstStyle/>
        <a:p>
          <a:endParaRPr lang="en-US"/>
        </a:p>
      </dgm:t>
    </dgm:pt>
    <dgm:pt modelId="{2462A592-C38E-41CD-8599-6BEED8FD74A9}" type="pres">
      <dgm:prSet presAssocID="{602999B7-0E09-4B6F-95CE-67BA2DC41EF0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2BEA8CA-E541-4F2D-9EC1-F0509C9BC006}" type="pres">
      <dgm:prSet presAssocID="{602999B7-0E09-4B6F-95CE-67BA2DC41EF0}" presName="arrow" presStyleLbl="bgShp" presStyleIdx="0" presStyleCnt="1"/>
      <dgm:spPr/>
    </dgm:pt>
    <dgm:pt modelId="{DF2AADB5-1BA6-45C8-BC15-DC9BEA568B57}" type="pres">
      <dgm:prSet presAssocID="{602999B7-0E09-4B6F-95CE-67BA2DC41EF0}" presName="linearProcess" presStyleCnt="0"/>
      <dgm:spPr/>
    </dgm:pt>
    <dgm:pt modelId="{15221CBA-507D-4624-9BEF-2DFFD9856F71}" type="pres">
      <dgm:prSet presAssocID="{0EE11A95-E991-4628-A98A-FCF3BB68B21E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CF6038-8441-4EE9-9B85-AEEA1789D16B}" type="pres">
      <dgm:prSet presAssocID="{77200F4E-E8E6-4092-8A51-745EC2E681CC}" presName="sibTrans" presStyleCnt="0"/>
      <dgm:spPr/>
    </dgm:pt>
    <dgm:pt modelId="{4B9D0EA3-005F-422F-A3A5-A2D655CE1D1F}" type="pres">
      <dgm:prSet presAssocID="{E12F2607-5B80-4DB3-B87C-27161D11C9EF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4FDFF3-9D94-4DA9-9E6A-3452B51C40CE}" type="pres">
      <dgm:prSet presAssocID="{839A134A-0AC8-49F6-B7B2-A354B3B0E725}" presName="sibTrans" presStyleCnt="0"/>
      <dgm:spPr/>
    </dgm:pt>
    <dgm:pt modelId="{51350106-E491-4D3F-9288-14A4DEAA87C1}" type="pres">
      <dgm:prSet presAssocID="{919915E6-FAA9-46FA-9939-FE369994C5E1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1CFCE25-620F-4FF5-AE93-B459A68F049D}" type="presOf" srcId="{E12F2607-5B80-4DB3-B87C-27161D11C9EF}" destId="{4B9D0EA3-005F-422F-A3A5-A2D655CE1D1F}" srcOrd="0" destOrd="0" presId="urn:microsoft.com/office/officeart/2005/8/layout/hProcess9"/>
    <dgm:cxn modelId="{16845691-6ADF-4BA1-B38E-667BDCE78611}" type="presOf" srcId="{602999B7-0E09-4B6F-95CE-67BA2DC41EF0}" destId="{2462A592-C38E-41CD-8599-6BEED8FD74A9}" srcOrd="0" destOrd="0" presId="urn:microsoft.com/office/officeart/2005/8/layout/hProcess9"/>
    <dgm:cxn modelId="{49B73C2A-93DB-4480-9226-6A2EAEC155FF}" type="presOf" srcId="{0EE11A95-E991-4628-A98A-FCF3BB68B21E}" destId="{15221CBA-507D-4624-9BEF-2DFFD9856F71}" srcOrd="0" destOrd="0" presId="urn:microsoft.com/office/officeart/2005/8/layout/hProcess9"/>
    <dgm:cxn modelId="{EC90860C-6CB8-4EAB-8B24-084654F86066}" srcId="{602999B7-0E09-4B6F-95CE-67BA2DC41EF0}" destId="{0EE11A95-E991-4628-A98A-FCF3BB68B21E}" srcOrd="0" destOrd="0" parTransId="{32188A42-6AB2-4854-B422-A6B3C310399F}" sibTransId="{77200F4E-E8E6-4092-8A51-745EC2E681CC}"/>
    <dgm:cxn modelId="{DDAC68DD-9C7C-4398-A8C8-CAC9371B483F}" srcId="{602999B7-0E09-4B6F-95CE-67BA2DC41EF0}" destId="{919915E6-FAA9-46FA-9939-FE369994C5E1}" srcOrd="2" destOrd="0" parTransId="{5918CE9C-50AD-48E8-9230-198E05EBD121}" sibTransId="{51B83D6F-22D1-4A11-B0EE-D81B397C49B4}"/>
    <dgm:cxn modelId="{EF5B948B-E860-4C38-8A89-253B82069299}" type="presOf" srcId="{919915E6-FAA9-46FA-9939-FE369994C5E1}" destId="{51350106-E491-4D3F-9288-14A4DEAA87C1}" srcOrd="0" destOrd="0" presId="urn:microsoft.com/office/officeart/2005/8/layout/hProcess9"/>
    <dgm:cxn modelId="{C749EA02-A414-428D-AB5D-A256A6B791C2}" srcId="{602999B7-0E09-4B6F-95CE-67BA2DC41EF0}" destId="{E12F2607-5B80-4DB3-B87C-27161D11C9EF}" srcOrd="1" destOrd="0" parTransId="{6CD01DA7-FCE9-4FF8-8D50-0A8EEB4ED79F}" sibTransId="{839A134A-0AC8-49F6-B7B2-A354B3B0E725}"/>
    <dgm:cxn modelId="{EFC99070-354E-4FDD-97D4-AE05A84EBD20}" type="presParOf" srcId="{2462A592-C38E-41CD-8599-6BEED8FD74A9}" destId="{82BEA8CA-E541-4F2D-9EC1-F0509C9BC006}" srcOrd="0" destOrd="0" presId="urn:microsoft.com/office/officeart/2005/8/layout/hProcess9"/>
    <dgm:cxn modelId="{FFFDD639-7555-4DFA-A9FD-89328D8B9D0B}" type="presParOf" srcId="{2462A592-C38E-41CD-8599-6BEED8FD74A9}" destId="{DF2AADB5-1BA6-45C8-BC15-DC9BEA568B57}" srcOrd="1" destOrd="0" presId="urn:microsoft.com/office/officeart/2005/8/layout/hProcess9"/>
    <dgm:cxn modelId="{F66B23C6-F342-484C-8FB0-79FF9A1084BF}" type="presParOf" srcId="{DF2AADB5-1BA6-45C8-BC15-DC9BEA568B57}" destId="{15221CBA-507D-4624-9BEF-2DFFD9856F71}" srcOrd="0" destOrd="0" presId="urn:microsoft.com/office/officeart/2005/8/layout/hProcess9"/>
    <dgm:cxn modelId="{00422E58-7374-47C5-9D0C-ED80B94E4324}" type="presParOf" srcId="{DF2AADB5-1BA6-45C8-BC15-DC9BEA568B57}" destId="{CDCF6038-8441-4EE9-9B85-AEEA1789D16B}" srcOrd="1" destOrd="0" presId="urn:microsoft.com/office/officeart/2005/8/layout/hProcess9"/>
    <dgm:cxn modelId="{B0CD8ADE-D30F-49C3-BF26-195921137E7F}" type="presParOf" srcId="{DF2AADB5-1BA6-45C8-BC15-DC9BEA568B57}" destId="{4B9D0EA3-005F-422F-A3A5-A2D655CE1D1F}" srcOrd="2" destOrd="0" presId="urn:microsoft.com/office/officeart/2005/8/layout/hProcess9"/>
    <dgm:cxn modelId="{440F138C-6786-4ABA-8FAE-8CFB526CD856}" type="presParOf" srcId="{DF2AADB5-1BA6-45C8-BC15-DC9BEA568B57}" destId="{BE4FDFF3-9D94-4DA9-9E6A-3452B51C40CE}" srcOrd="3" destOrd="0" presId="urn:microsoft.com/office/officeart/2005/8/layout/hProcess9"/>
    <dgm:cxn modelId="{B61ACAD2-B4BB-4838-98AD-13DCD0BE4C0C}" type="presParOf" srcId="{DF2AADB5-1BA6-45C8-BC15-DC9BEA568B57}" destId="{51350106-E491-4D3F-9288-14A4DEAA87C1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D6D8CCD-34AC-4AA2-BDE9-4452A90DD1F1}" type="doc">
      <dgm:prSet loTypeId="urn:microsoft.com/office/officeart/2008/layout/VerticalCurvedList" loCatId="list" qsTypeId="urn:microsoft.com/office/officeart/2005/8/quickstyle/simple1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33770425-C86C-4014-ACB9-DAA81B9EFB13}">
      <dgm:prSet/>
      <dgm:spPr/>
      <dgm:t>
        <a:bodyPr/>
        <a:lstStyle/>
        <a:p>
          <a:pPr rtl="0"/>
          <a:r>
            <a:rPr lang="en-US" smtClean="0"/>
            <a:t>Formation of grant committee</a:t>
          </a:r>
          <a:endParaRPr lang="en-US"/>
        </a:p>
      </dgm:t>
    </dgm:pt>
    <dgm:pt modelId="{DD67CC7F-7586-491A-A8C2-9AA4530ED2EF}" type="parTrans" cxnId="{7B267262-76FF-47E0-BE0D-362A9FD37247}">
      <dgm:prSet/>
      <dgm:spPr/>
      <dgm:t>
        <a:bodyPr/>
        <a:lstStyle/>
        <a:p>
          <a:endParaRPr lang="en-US"/>
        </a:p>
      </dgm:t>
    </dgm:pt>
    <dgm:pt modelId="{8038048C-78F8-46E8-AF9A-84A1BAC4DDBC}" type="sibTrans" cxnId="{7B267262-76FF-47E0-BE0D-362A9FD37247}">
      <dgm:prSet/>
      <dgm:spPr/>
      <dgm:t>
        <a:bodyPr/>
        <a:lstStyle/>
        <a:p>
          <a:endParaRPr lang="en-US"/>
        </a:p>
      </dgm:t>
    </dgm:pt>
    <dgm:pt modelId="{D29A9C84-EE1E-440F-B735-0E0A8A8353AE}">
      <dgm:prSet/>
      <dgm:spPr/>
      <dgm:t>
        <a:bodyPr/>
        <a:lstStyle/>
        <a:p>
          <a:pPr rtl="0"/>
          <a:r>
            <a:rPr lang="en-US" smtClean="0"/>
            <a:t>Assign roles to the committee members</a:t>
          </a:r>
          <a:endParaRPr lang="en-US"/>
        </a:p>
      </dgm:t>
    </dgm:pt>
    <dgm:pt modelId="{A4635E53-C7D7-44BE-84E3-AE640728A2D7}" type="parTrans" cxnId="{A9F74B13-480F-4C00-A5C7-EDD8C59C932B}">
      <dgm:prSet/>
      <dgm:spPr/>
      <dgm:t>
        <a:bodyPr/>
        <a:lstStyle/>
        <a:p>
          <a:endParaRPr lang="en-US"/>
        </a:p>
      </dgm:t>
    </dgm:pt>
    <dgm:pt modelId="{83AE187C-5E6D-4916-92A3-AC2FCD1C71BD}" type="sibTrans" cxnId="{A9F74B13-480F-4C00-A5C7-EDD8C59C932B}">
      <dgm:prSet/>
      <dgm:spPr/>
      <dgm:t>
        <a:bodyPr/>
        <a:lstStyle/>
        <a:p>
          <a:endParaRPr lang="en-US"/>
        </a:p>
      </dgm:t>
    </dgm:pt>
    <dgm:pt modelId="{F1AA877D-2BBD-40B9-A59D-A620BBFA0753}">
      <dgm:prSet/>
      <dgm:spPr/>
      <dgm:t>
        <a:bodyPr/>
        <a:lstStyle/>
        <a:p>
          <a:pPr rtl="0"/>
          <a:r>
            <a:rPr lang="en-US" smtClean="0"/>
            <a:t>Implementation plan including contingency plan</a:t>
          </a:r>
          <a:endParaRPr lang="en-US"/>
        </a:p>
      </dgm:t>
    </dgm:pt>
    <dgm:pt modelId="{EEDF132D-9F4B-42EF-AB66-F7C573DE9B76}" type="parTrans" cxnId="{EB919822-3811-4FEA-8E56-72FD7813EE2D}">
      <dgm:prSet/>
      <dgm:spPr/>
      <dgm:t>
        <a:bodyPr/>
        <a:lstStyle/>
        <a:p>
          <a:endParaRPr lang="en-US"/>
        </a:p>
      </dgm:t>
    </dgm:pt>
    <dgm:pt modelId="{9E132B51-5676-4DE8-8A17-D711E692F99C}" type="sibTrans" cxnId="{EB919822-3811-4FEA-8E56-72FD7813EE2D}">
      <dgm:prSet/>
      <dgm:spPr/>
      <dgm:t>
        <a:bodyPr/>
        <a:lstStyle/>
        <a:p>
          <a:endParaRPr lang="en-US"/>
        </a:p>
      </dgm:t>
    </dgm:pt>
    <dgm:pt modelId="{D13BAFAD-6BF5-4B4F-B999-A5592DC8A8C7}">
      <dgm:prSet/>
      <dgm:spPr/>
      <dgm:t>
        <a:bodyPr/>
        <a:lstStyle/>
        <a:p>
          <a:pPr rtl="0"/>
          <a:r>
            <a:rPr lang="en-US" smtClean="0"/>
            <a:t>Budget preparation</a:t>
          </a:r>
          <a:endParaRPr lang="en-US"/>
        </a:p>
      </dgm:t>
    </dgm:pt>
    <dgm:pt modelId="{7F7FC597-5048-44A0-B462-C97499CC8A34}" type="parTrans" cxnId="{5677BB84-2F9A-43B1-9912-1C3BC62692EF}">
      <dgm:prSet/>
      <dgm:spPr/>
      <dgm:t>
        <a:bodyPr/>
        <a:lstStyle/>
        <a:p>
          <a:endParaRPr lang="en-US"/>
        </a:p>
      </dgm:t>
    </dgm:pt>
    <dgm:pt modelId="{D3962E17-1133-4CF9-8A42-01DCA6107120}" type="sibTrans" cxnId="{5677BB84-2F9A-43B1-9912-1C3BC62692EF}">
      <dgm:prSet/>
      <dgm:spPr/>
      <dgm:t>
        <a:bodyPr/>
        <a:lstStyle/>
        <a:p>
          <a:endParaRPr lang="en-US"/>
        </a:p>
      </dgm:t>
    </dgm:pt>
    <dgm:pt modelId="{676021CD-45B3-4C47-9839-FFB30D1D44A2}">
      <dgm:prSet/>
      <dgm:spPr/>
      <dgm:t>
        <a:bodyPr/>
        <a:lstStyle/>
        <a:p>
          <a:pPr rtl="0"/>
          <a:r>
            <a:rPr lang="en-US" smtClean="0"/>
            <a:t>Documents retention plan</a:t>
          </a:r>
          <a:endParaRPr lang="en-US"/>
        </a:p>
      </dgm:t>
    </dgm:pt>
    <dgm:pt modelId="{86FAA32E-6C13-4E7A-9BC1-68071FF4BCD9}" type="parTrans" cxnId="{86E60689-CAE1-482C-A0C7-F872F9FE1DF9}">
      <dgm:prSet/>
      <dgm:spPr/>
      <dgm:t>
        <a:bodyPr/>
        <a:lstStyle/>
        <a:p>
          <a:endParaRPr lang="en-US"/>
        </a:p>
      </dgm:t>
    </dgm:pt>
    <dgm:pt modelId="{D861EA73-3928-47B4-B743-C65389CFF0E9}" type="sibTrans" cxnId="{86E60689-CAE1-482C-A0C7-F872F9FE1DF9}">
      <dgm:prSet/>
      <dgm:spPr/>
      <dgm:t>
        <a:bodyPr/>
        <a:lstStyle/>
        <a:p>
          <a:endParaRPr lang="en-US"/>
        </a:p>
      </dgm:t>
    </dgm:pt>
    <dgm:pt modelId="{8031E197-E358-497D-A1B7-24DD17379138}">
      <dgm:prSet/>
      <dgm:spPr/>
      <dgm:t>
        <a:bodyPr/>
        <a:lstStyle/>
        <a:p>
          <a:pPr rtl="0"/>
          <a:r>
            <a:rPr lang="en-US" smtClean="0"/>
            <a:t>Measurable and sustainable goals</a:t>
          </a:r>
          <a:endParaRPr lang="en-US"/>
        </a:p>
      </dgm:t>
    </dgm:pt>
    <dgm:pt modelId="{BB75E996-0687-4C40-A8ED-7B01282A530B}" type="parTrans" cxnId="{D2124929-FE69-44A1-8150-E65F50C5A1CA}">
      <dgm:prSet/>
      <dgm:spPr/>
      <dgm:t>
        <a:bodyPr/>
        <a:lstStyle/>
        <a:p>
          <a:endParaRPr lang="en-US"/>
        </a:p>
      </dgm:t>
    </dgm:pt>
    <dgm:pt modelId="{4AB612AC-2C9B-4F2B-8F96-544285A17D77}" type="sibTrans" cxnId="{D2124929-FE69-44A1-8150-E65F50C5A1CA}">
      <dgm:prSet/>
      <dgm:spPr/>
      <dgm:t>
        <a:bodyPr/>
        <a:lstStyle/>
        <a:p>
          <a:endParaRPr lang="en-US"/>
        </a:p>
      </dgm:t>
    </dgm:pt>
    <dgm:pt modelId="{2A77D393-E595-4BEF-B9E8-C1B68BAEF910}" type="pres">
      <dgm:prSet presAssocID="{0D6D8CCD-34AC-4AA2-BDE9-4452A90DD1F1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5AF56131-0666-49D5-B47A-A9DF64B69267}" type="pres">
      <dgm:prSet presAssocID="{0D6D8CCD-34AC-4AA2-BDE9-4452A90DD1F1}" presName="Name1" presStyleCnt="0"/>
      <dgm:spPr/>
    </dgm:pt>
    <dgm:pt modelId="{FD93A049-4BD7-4622-B30B-B7CDF5D9D8C1}" type="pres">
      <dgm:prSet presAssocID="{0D6D8CCD-34AC-4AA2-BDE9-4452A90DD1F1}" presName="cycle" presStyleCnt="0"/>
      <dgm:spPr/>
    </dgm:pt>
    <dgm:pt modelId="{06AEA9E8-0B04-4E31-84C6-29BB9E832F8B}" type="pres">
      <dgm:prSet presAssocID="{0D6D8CCD-34AC-4AA2-BDE9-4452A90DD1F1}" presName="srcNode" presStyleLbl="node1" presStyleIdx="0" presStyleCnt="6"/>
      <dgm:spPr/>
    </dgm:pt>
    <dgm:pt modelId="{8A906FB1-1678-45ED-A364-CD2C82C4B826}" type="pres">
      <dgm:prSet presAssocID="{0D6D8CCD-34AC-4AA2-BDE9-4452A90DD1F1}" presName="conn" presStyleLbl="parChTrans1D2" presStyleIdx="0" presStyleCnt="1"/>
      <dgm:spPr/>
      <dgm:t>
        <a:bodyPr/>
        <a:lstStyle/>
        <a:p>
          <a:endParaRPr lang="en-US"/>
        </a:p>
      </dgm:t>
    </dgm:pt>
    <dgm:pt modelId="{3A44DE49-E59A-4C8B-985F-FF89EBA382F8}" type="pres">
      <dgm:prSet presAssocID="{0D6D8CCD-34AC-4AA2-BDE9-4452A90DD1F1}" presName="extraNode" presStyleLbl="node1" presStyleIdx="0" presStyleCnt="6"/>
      <dgm:spPr/>
    </dgm:pt>
    <dgm:pt modelId="{84FB4339-CC31-4EEB-A9A6-C91D0E0A6DE0}" type="pres">
      <dgm:prSet presAssocID="{0D6D8CCD-34AC-4AA2-BDE9-4452A90DD1F1}" presName="dstNode" presStyleLbl="node1" presStyleIdx="0" presStyleCnt="6"/>
      <dgm:spPr/>
    </dgm:pt>
    <dgm:pt modelId="{C5D92917-C8BD-4298-BC26-E1189D64635A}" type="pres">
      <dgm:prSet presAssocID="{33770425-C86C-4014-ACB9-DAA81B9EFB13}" presName="text_1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8C7AE4-9857-4B4D-92CC-2A788AB11640}" type="pres">
      <dgm:prSet presAssocID="{33770425-C86C-4014-ACB9-DAA81B9EFB13}" presName="accent_1" presStyleCnt="0"/>
      <dgm:spPr/>
    </dgm:pt>
    <dgm:pt modelId="{E3D2B286-9C96-41D7-B787-93CD8A4144FC}" type="pres">
      <dgm:prSet presAssocID="{33770425-C86C-4014-ACB9-DAA81B9EFB13}" presName="accentRepeatNode" presStyleLbl="solidFgAcc1" presStyleIdx="0" presStyleCnt="6"/>
      <dgm:spPr/>
    </dgm:pt>
    <dgm:pt modelId="{54950C1B-99EF-4727-BB3B-9821EF20F752}" type="pres">
      <dgm:prSet presAssocID="{D29A9C84-EE1E-440F-B735-0E0A8A8353AE}" presName="text_2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8056A6-5730-4478-9AA4-6B88A4A9A94E}" type="pres">
      <dgm:prSet presAssocID="{D29A9C84-EE1E-440F-B735-0E0A8A8353AE}" presName="accent_2" presStyleCnt="0"/>
      <dgm:spPr/>
    </dgm:pt>
    <dgm:pt modelId="{9E2C438D-16CE-473C-893F-BA14BE91567A}" type="pres">
      <dgm:prSet presAssocID="{D29A9C84-EE1E-440F-B735-0E0A8A8353AE}" presName="accentRepeatNode" presStyleLbl="solidFgAcc1" presStyleIdx="1" presStyleCnt="6"/>
      <dgm:spPr/>
    </dgm:pt>
    <dgm:pt modelId="{9228B666-4866-4049-8AAD-18D218BBB33F}" type="pres">
      <dgm:prSet presAssocID="{F1AA877D-2BBD-40B9-A59D-A620BBFA0753}" presName="text_3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02ACEA-9646-4AA9-922D-AA8E95837D43}" type="pres">
      <dgm:prSet presAssocID="{F1AA877D-2BBD-40B9-A59D-A620BBFA0753}" presName="accent_3" presStyleCnt="0"/>
      <dgm:spPr/>
    </dgm:pt>
    <dgm:pt modelId="{F8A486C0-A716-473E-867C-9311ABB1972B}" type="pres">
      <dgm:prSet presAssocID="{F1AA877D-2BBD-40B9-A59D-A620BBFA0753}" presName="accentRepeatNode" presStyleLbl="solidFgAcc1" presStyleIdx="2" presStyleCnt="6"/>
      <dgm:spPr/>
    </dgm:pt>
    <dgm:pt modelId="{83D40180-98E7-494C-9975-E420F1A342F2}" type="pres">
      <dgm:prSet presAssocID="{D13BAFAD-6BF5-4B4F-B999-A5592DC8A8C7}" presName="text_4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48D5DE-D6AA-447D-A18D-5ACE70FF0546}" type="pres">
      <dgm:prSet presAssocID="{D13BAFAD-6BF5-4B4F-B999-A5592DC8A8C7}" presName="accent_4" presStyleCnt="0"/>
      <dgm:spPr/>
    </dgm:pt>
    <dgm:pt modelId="{590B39A6-AC70-4285-9FFF-250173A2223B}" type="pres">
      <dgm:prSet presAssocID="{D13BAFAD-6BF5-4B4F-B999-A5592DC8A8C7}" presName="accentRepeatNode" presStyleLbl="solidFgAcc1" presStyleIdx="3" presStyleCnt="6"/>
      <dgm:spPr/>
    </dgm:pt>
    <dgm:pt modelId="{DBE250CB-1E67-4909-8275-29F2ACA5BB73}" type="pres">
      <dgm:prSet presAssocID="{676021CD-45B3-4C47-9839-FFB30D1D44A2}" presName="text_5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D5DF72-0E02-4349-AF05-A59084DD2D5C}" type="pres">
      <dgm:prSet presAssocID="{676021CD-45B3-4C47-9839-FFB30D1D44A2}" presName="accent_5" presStyleCnt="0"/>
      <dgm:spPr/>
    </dgm:pt>
    <dgm:pt modelId="{617D6264-B3B9-4AF2-8C8C-886D4558ECB6}" type="pres">
      <dgm:prSet presAssocID="{676021CD-45B3-4C47-9839-FFB30D1D44A2}" presName="accentRepeatNode" presStyleLbl="solidFgAcc1" presStyleIdx="4" presStyleCnt="6"/>
      <dgm:spPr/>
    </dgm:pt>
    <dgm:pt modelId="{EF37FFDC-3E84-44DD-8EFD-8E5E47CEB0A2}" type="pres">
      <dgm:prSet presAssocID="{8031E197-E358-497D-A1B7-24DD17379138}" presName="text_6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32AB24-448E-40AF-9CA1-419936C72181}" type="pres">
      <dgm:prSet presAssocID="{8031E197-E358-497D-A1B7-24DD17379138}" presName="accent_6" presStyleCnt="0"/>
      <dgm:spPr/>
    </dgm:pt>
    <dgm:pt modelId="{FDAC5A58-2826-42BE-867C-C27DA7966FDA}" type="pres">
      <dgm:prSet presAssocID="{8031E197-E358-497D-A1B7-24DD17379138}" presName="accentRepeatNode" presStyleLbl="solidFgAcc1" presStyleIdx="5" presStyleCnt="6"/>
      <dgm:spPr/>
    </dgm:pt>
  </dgm:ptLst>
  <dgm:cxnLst>
    <dgm:cxn modelId="{D0BE8895-A6ED-4985-8A45-5539BF46D4E0}" type="presOf" srcId="{D13BAFAD-6BF5-4B4F-B999-A5592DC8A8C7}" destId="{83D40180-98E7-494C-9975-E420F1A342F2}" srcOrd="0" destOrd="0" presId="urn:microsoft.com/office/officeart/2008/layout/VerticalCurvedList"/>
    <dgm:cxn modelId="{D2124929-FE69-44A1-8150-E65F50C5A1CA}" srcId="{0D6D8CCD-34AC-4AA2-BDE9-4452A90DD1F1}" destId="{8031E197-E358-497D-A1B7-24DD17379138}" srcOrd="5" destOrd="0" parTransId="{BB75E996-0687-4C40-A8ED-7B01282A530B}" sibTransId="{4AB612AC-2C9B-4F2B-8F96-544285A17D77}"/>
    <dgm:cxn modelId="{EFB39657-289C-459F-A89C-F74BB491B23A}" type="presOf" srcId="{8031E197-E358-497D-A1B7-24DD17379138}" destId="{EF37FFDC-3E84-44DD-8EFD-8E5E47CEB0A2}" srcOrd="0" destOrd="0" presId="urn:microsoft.com/office/officeart/2008/layout/VerticalCurvedList"/>
    <dgm:cxn modelId="{7FD4AC8A-D8F7-44CB-B382-FC2D33A4B0E9}" type="presOf" srcId="{0D6D8CCD-34AC-4AA2-BDE9-4452A90DD1F1}" destId="{2A77D393-E595-4BEF-B9E8-C1B68BAEF910}" srcOrd="0" destOrd="0" presId="urn:microsoft.com/office/officeart/2008/layout/VerticalCurvedList"/>
    <dgm:cxn modelId="{30E64127-5E56-4810-A9D9-6CC332AC0232}" type="presOf" srcId="{D29A9C84-EE1E-440F-B735-0E0A8A8353AE}" destId="{54950C1B-99EF-4727-BB3B-9821EF20F752}" srcOrd="0" destOrd="0" presId="urn:microsoft.com/office/officeart/2008/layout/VerticalCurvedList"/>
    <dgm:cxn modelId="{86E60689-CAE1-482C-A0C7-F872F9FE1DF9}" srcId="{0D6D8CCD-34AC-4AA2-BDE9-4452A90DD1F1}" destId="{676021CD-45B3-4C47-9839-FFB30D1D44A2}" srcOrd="4" destOrd="0" parTransId="{86FAA32E-6C13-4E7A-9BC1-68071FF4BCD9}" sibTransId="{D861EA73-3928-47B4-B743-C65389CFF0E9}"/>
    <dgm:cxn modelId="{5677BB84-2F9A-43B1-9912-1C3BC62692EF}" srcId="{0D6D8CCD-34AC-4AA2-BDE9-4452A90DD1F1}" destId="{D13BAFAD-6BF5-4B4F-B999-A5592DC8A8C7}" srcOrd="3" destOrd="0" parTransId="{7F7FC597-5048-44A0-B462-C97499CC8A34}" sibTransId="{D3962E17-1133-4CF9-8A42-01DCA6107120}"/>
    <dgm:cxn modelId="{EB919822-3811-4FEA-8E56-72FD7813EE2D}" srcId="{0D6D8CCD-34AC-4AA2-BDE9-4452A90DD1F1}" destId="{F1AA877D-2BBD-40B9-A59D-A620BBFA0753}" srcOrd="2" destOrd="0" parTransId="{EEDF132D-9F4B-42EF-AB66-F7C573DE9B76}" sibTransId="{9E132B51-5676-4DE8-8A17-D711E692F99C}"/>
    <dgm:cxn modelId="{AB3B9016-CD66-45CF-BBDB-D474360FD931}" type="presOf" srcId="{33770425-C86C-4014-ACB9-DAA81B9EFB13}" destId="{C5D92917-C8BD-4298-BC26-E1189D64635A}" srcOrd="0" destOrd="0" presId="urn:microsoft.com/office/officeart/2008/layout/VerticalCurvedList"/>
    <dgm:cxn modelId="{A9F74B13-480F-4C00-A5C7-EDD8C59C932B}" srcId="{0D6D8CCD-34AC-4AA2-BDE9-4452A90DD1F1}" destId="{D29A9C84-EE1E-440F-B735-0E0A8A8353AE}" srcOrd="1" destOrd="0" parTransId="{A4635E53-C7D7-44BE-84E3-AE640728A2D7}" sibTransId="{83AE187C-5E6D-4916-92A3-AC2FCD1C71BD}"/>
    <dgm:cxn modelId="{1BC55080-E944-44A9-83A8-478B16D8F72F}" type="presOf" srcId="{8038048C-78F8-46E8-AF9A-84A1BAC4DDBC}" destId="{8A906FB1-1678-45ED-A364-CD2C82C4B826}" srcOrd="0" destOrd="0" presId="urn:microsoft.com/office/officeart/2008/layout/VerticalCurvedList"/>
    <dgm:cxn modelId="{7B267262-76FF-47E0-BE0D-362A9FD37247}" srcId="{0D6D8CCD-34AC-4AA2-BDE9-4452A90DD1F1}" destId="{33770425-C86C-4014-ACB9-DAA81B9EFB13}" srcOrd="0" destOrd="0" parTransId="{DD67CC7F-7586-491A-A8C2-9AA4530ED2EF}" sibTransId="{8038048C-78F8-46E8-AF9A-84A1BAC4DDBC}"/>
    <dgm:cxn modelId="{FB2EFF2C-5109-4100-9ACE-51EC42F50379}" type="presOf" srcId="{F1AA877D-2BBD-40B9-A59D-A620BBFA0753}" destId="{9228B666-4866-4049-8AAD-18D218BBB33F}" srcOrd="0" destOrd="0" presId="urn:microsoft.com/office/officeart/2008/layout/VerticalCurvedList"/>
    <dgm:cxn modelId="{96FF1AE5-9F41-4225-9303-E0E294B35AA3}" type="presOf" srcId="{676021CD-45B3-4C47-9839-FFB30D1D44A2}" destId="{DBE250CB-1E67-4909-8275-29F2ACA5BB73}" srcOrd="0" destOrd="0" presId="urn:microsoft.com/office/officeart/2008/layout/VerticalCurvedList"/>
    <dgm:cxn modelId="{20654297-7FC2-4042-9E18-2BFC65E3B715}" type="presParOf" srcId="{2A77D393-E595-4BEF-B9E8-C1B68BAEF910}" destId="{5AF56131-0666-49D5-B47A-A9DF64B69267}" srcOrd="0" destOrd="0" presId="urn:microsoft.com/office/officeart/2008/layout/VerticalCurvedList"/>
    <dgm:cxn modelId="{63840426-2E6A-4B25-879A-43041276D02C}" type="presParOf" srcId="{5AF56131-0666-49D5-B47A-A9DF64B69267}" destId="{FD93A049-4BD7-4622-B30B-B7CDF5D9D8C1}" srcOrd="0" destOrd="0" presId="urn:microsoft.com/office/officeart/2008/layout/VerticalCurvedList"/>
    <dgm:cxn modelId="{AD38EB1D-F913-4999-BA2F-962DBC219649}" type="presParOf" srcId="{FD93A049-4BD7-4622-B30B-B7CDF5D9D8C1}" destId="{06AEA9E8-0B04-4E31-84C6-29BB9E832F8B}" srcOrd="0" destOrd="0" presId="urn:microsoft.com/office/officeart/2008/layout/VerticalCurvedList"/>
    <dgm:cxn modelId="{AA457D99-43A3-4884-BAAD-657C3A1E68D6}" type="presParOf" srcId="{FD93A049-4BD7-4622-B30B-B7CDF5D9D8C1}" destId="{8A906FB1-1678-45ED-A364-CD2C82C4B826}" srcOrd="1" destOrd="0" presId="urn:microsoft.com/office/officeart/2008/layout/VerticalCurvedList"/>
    <dgm:cxn modelId="{049A6987-092A-4072-93AA-61C8706D891B}" type="presParOf" srcId="{FD93A049-4BD7-4622-B30B-B7CDF5D9D8C1}" destId="{3A44DE49-E59A-4C8B-985F-FF89EBA382F8}" srcOrd="2" destOrd="0" presId="urn:microsoft.com/office/officeart/2008/layout/VerticalCurvedList"/>
    <dgm:cxn modelId="{B2FAFD4B-60C4-44D4-B5CB-1786AA0EBA5C}" type="presParOf" srcId="{FD93A049-4BD7-4622-B30B-B7CDF5D9D8C1}" destId="{84FB4339-CC31-4EEB-A9A6-C91D0E0A6DE0}" srcOrd="3" destOrd="0" presId="urn:microsoft.com/office/officeart/2008/layout/VerticalCurvedList"/>
    <dgm:cxn modelId="{663D62E7-791A-4B35-8A5A-DF920F1238C7}" type="presParOf" srcId="{5AF56131-0666-49D5-B47A-A9DF64B69267}" destId="{C5D92917-C8BD-4298-BC26-E1189D64635A}" srcOrd="1" destOrd="0" presId="urn:microsoft.com/office/officeart/2008/layout/VerticalCurvedList"/>
    <dgm:cxn modelId="{ADA589D2-C36F-4AAA-ADB3-3401F59BBFAF}" type="presParOf" srcId="{5AF56131-0666-49D5-B47A-A9DF64B69267}" destId="{838C7AE4-9857-4B4D-92CC-2A788AB11640}" srcOrd="2" destOrd="0" presId="urn:microsoft.com/office/officeart/2008/layout/VerticalCurvedList"/>
    <dgm:cxn modelId="{03F7345E-9300-4A75-BB2E-A368A183EF8A}" type="presParOf" srcId="{838C7AE4-9857-4B4D-92CC-2A788AB11640}" destId="{E3D2B286-9C96-41D7-B787-93CD8A4144FC}" srcOrd="0" destOrd="0" presId="urn:microsoft.com/office/officeart/2008/layout/VerticalCurvedList"/>
    <dgm:cxn modelId="{A9B0AC74-EDBD-48BB-A9CB-1E51A376D984}" type="presParOf" srcId="{5AF56131-0666-49D5-B47A-A9DF64B69267}" destId="{54950C1B-99EF-4727-BB3B-9821EF20F752}" srcOrd="3" destOrd="0" presId="urn:microsoft.com/office/officeart/2008/layout/VerticalCurvedList"/>
    <dgm:cxn modelId="{BE108850-9A28-4265-8DE3-92E4AEE4EA72}" type="presParOf" srcId="{5AF56131-0666-49D5-B47A-A9DF64B69267}" destId="{5F8056A6-5730-4478-9AA4-6B88A4A9A94E}" srcOrd="4" destOrd="0" presId="urn:microsoft.com/office/officeart/2008/layout/VerticalCurvedList"/>
    <dgm:cxn modelId="{83D143AC-DAC9-473F-AA83-E05C12BB2ACF}" type="presParOf" srcId="{5F8056A6-5730-4478-9AA4-6B88A4A9A94E}" destId="{9E2C438D-16CE-473C-893F-BA14BE91567A}" srcOrd="0" destOrd="0" presId="urn:microsoft.com/office/officeart/2008/layout/VerticalCurvedList"/>
    <dgm:cxn modelId="{CDCD526A-7368-439A-8625-AD81089A9DD1}" type="presParOf" srcId="{5AF56131-0666-49D5-B47A-A9DF64B69267}" destId="{9228B666-4866-4049-8AAD-18D218BBB33F}" srcOrd="5" destOrd="0" presId="urn:microsoft.com/office/officeart/2008/layout/VerticalCurvedList"/>
    <dgm:cxn modelId="{979A3F24-FD41-44C5-AEED-E9D0A2095C75}" type="presParOf" srcId="{5AF56131-0666-49D5-B47A-A9DF64B69267}" destId="{3502ACEA-9646-4AA9-922D-AA8E95837D43}" srcOrd="6" destOrd="0" presId="urn:microsoft.com/office/officeart/2008/layout/VerticalCurvedList"/>
    <dgm:cxn modelId="{C25D6F06-E391-4CAD-B6A1-99C1C280B6F3}" type="presParOf" srcId="{3502ACEA-9646-4AA9-922D-AA8E95837D43}" destId="{F8A486C0-A716-473E-867C-9311ABB1972B}" srcOrd="0" destOrd="0" presId="urn:microsoft.com/office/officeart/2008/layout/VerticalCurvedList"/>
    <dgm:cxn modelId="{62AEBD04-3384-459E-9972-9ECDB68F38EF}" type="presParOf" srcId="{5AF56131-0666-49D5-B47A-A9DF64B69267}" destId="{83D40180-98E7-494C-9975-E420F1A342F2}" srcOrd="7" destOrd="0" presId="urn:microsoft.com/office/officeart/2008/layout/VerticalCurvedList"/>
    <dgm:cxn modelId="{F3869133-9BAC-4EEC-A4AE-9A5821ABE3C5}" type="presParOf" srcId="{5AF56131-0666-49D5-B47A-A9DF64B69267}" destId="{6148D5DE-D6AA-447D-A18D-5ACE70FF0546}" srcOrd="8" destOrd="0" presId="urn:microsoft.com/office/officeart/2008/layout/VerticalCurvedList"/>
    <dgm:cxn modelId="{1332E36E-F8FB-4EE4-9132-13C7930FAD33}" type="presParOf" srcId="{6148D5DE-D6AA-447D-A18D-5ACE70FF0546}" destId="{590B39A6-AC70-4285-9FFF-250173A2223B}" srcOrd="0" destOrd="0" presId="urn:microsoft.com/office/officeart/2008/layout/VerticalCurvedList"/>
    <dgm:cxn modelId="{B0894CF4-35A1-4144-B48F-5FA7B8C769C6}" type="presParOf" srcId="{5AF56131-0666-49D5-B47A-A9DF64B69267}" destId="{DBE250CB-1E67-4909-8275-29F2ACA5BB73}" srcOrd="9" destOrd="0" presId="urn:microsoft.com/office/officeart/2008/layout/VerticalCurvedList"/>
    <dgm:cxn modelId="{CAC9317A-DE09-4AE4-AA34-4A0A682E8E9C}" type="presParOf" srcId="{5AF56131-0666-49D5-B47A-A9DF64B69267}" destId="{4AD5DF72-0E02-4349-AF05-A59084DD2D5C}" srcOrd="10" destOrd="0" presId="urn:microsoft.com/office/officeart/2008/layout/VerticalCurvedList"/>
    <dgm:cxn modelId="{B2A69F2E-DC55-447A-BE96-A90D74F03A74}" type="presParOf" srcId="{4AD5DF72-0E02-4349-AF05-A59084DD2D5C}" destId="{617D6264-B3B9-4AF2-8C8C-886D4558ECB6}" srcOrd="0" destOrd="0" presId="urn:microsoft.com/office/officeart/2008/layout/VerticalCurvedList"/>
    <dgm:cxn modelId="{A5DD19D0-46CA-4B12-BBB2-807161950E7E}" type="presParOf" srcId="{5AF56131-0666-49D5-B47A-A9DF64B69267}" destId="{EF37FFDC-3E84-44DD-8EFD-8E5E47CEB0A2}" srcOrd="11" destOrd="0" presId="urn:microsoft.com/office/officeart/2008/layout/VerticalCurvedList"/>
    <dgm:cxn modelId="{3F017ED6-A280-49A6-ABC0-4296F058B680}" type="presParOf" srcId="{5AF56131-0666-49D5-B47A-A9DF64B69267}" destId="{4032AB24-448E-40AF-9CA1-419936C72181}" srcOrd="12" destOrd="0" presId="urn:microsoft.com/office/officeart/2008/layout/VerticalCurvedList"/>
    <dgm:cxn modelId="{AFC3B31D-DA5C-4A2D-8542-E1D2ABBDEBB5}" type="presParOf" srcId="{4032AB24-448E-40AF-9CA1-419936C72181}" destId="{FDAC5A58-2826-42BE-867C-C27DA7966FDA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984315E-D003-4853-B0CB-33DBD2CBD7A7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4A38381-1ECE-4304-888A-DA635F6EB7D0}">
      <dgm:prSet/>
      <dgm:spPr/>
      <dgm:t>
        <a:bodyPr/>
        <a:lstStyle/>
        <a:p>
          <a:pPr rtl="0"/>
          <a:r>
            <a:rPr lang="en-US" smtClean="0"/>
            <a:t>There will be conflict of interest if:</a:t>
          </a:r>
          <a:endParaRPr lang="en-US"/>
        </a:p>
      </dgm:t>
    </dgm:pt>
    <dgm:pt modelId="{388E0B85-B7DF-45F3-B45E-AA9AC091DA99}" type="parTrans" cxnId="{ACC95116-B9A4-4287-A2DA-803EC21AC74F}">
      <dgm:prSet/>
      <dgm:spPr/>
      <dgm:t>
        <a:bodyPr/>
        <a:lstStyle/>
        <a:p>
          <a:endParaRPr lang="en-US"/>
        </a:p>
      </dgm:t>
    </dgm:pt>
    <dgm:pt modelId="{7257E75B-2D30-4CDF-BCC0-6FAC2601C217}" type="sibTrans" cxnId="{ACC95116-B9A4-4287-A2DA-803EC21AC74F}">
      <dgm:prSet/>
      <dgm:spPr/>
      <dgm:t>
        <a:bodyPr/>
        <a:lstStyle/>
        <a:p>
          <a:endParaRPr lang="en-US"/>
        </a:p>
      </dgm:t>
    </dgm:pt>
    <dgm:pt modelId="{C732CC4E-82A3-42EF-9B16-625FBEE003E3}">
      <dgm:prSet/>
      <dgm:spPr/>
      <dgm:t>
        <a:bodyPr/>
        <a:lstStyle/>
        <a:p>
          <a:pPr rtl="0"/>
          <a:r>
            <a:rPr lang="en-US" smtClean="0"/>
            <a:t>Rotarian benefits financially or personally from the grant directly or indirectly</a:t>
          </a:r>
          <a:endParaRPr lang="en-US"/>
        </a:p>
      </dgm:t>
    </dgm:pt>
    <dgm:pt modelId="{9BA3119D-B97F-4207-AFE8-7C3ED195FBC0}" type="parTrans" cxnId="{0D30C31C-A059-4465-8633-FE59650B2806}">
      <dgm:prSet/>
      <dgm:spPr/>
      <dgm:t>
        <a:bodyPr/>
        <a:lstStyle/>
        <a:p>
          <a:endParaRPr lang="en-US"/>
        </a:p>
      </dgm:t>
    </dgm:pt>
    <dgm:pt modelId="{8AF3954E-B6A7-4B58-8F04-7680EB473B6E}" type="sibTrans" cxnId="{0D30C31C-A059-4465-8633-FE59650B2806}">
      <dgm:prSet/>
      <dgm:spPr/>
      <dgm:t>
        <a:bodyPr/>
        <a:lstStyle/>
        <a:p>
          <a:endParaRPr lang="en-US"/>
        </a:p>
      </dgm:t>
    </dgm:pt>
    <dgm:pt modelId="{7B4F61A7-3E63-490A-8F58-B4FBF6F7B90C}">
      <dgm:prSet/>
      <dgm:spPr/>
      <dgm:t>
        <a:bodyPr/>
        <a:lstStyle/>
        <a:p>
          <a:pPr rtl="0"/>
          <a:r>
            <a:rPr lang="en-US" smtClean="0"/>
            <a:t>If there is conflict of interest, it must be disclosed</a:t>
          </a:r>
          <a:endParaRPr lang="en-US"/>
        </a:p>
      </dgm:t>
    </dgm:pt>
    <dgm:pt modelId="{EE8B1F72-558F-4E9C-BCE1-8E847CD405DD}" type="parTrans" cxnId="{5C4BE19A-E65F-4142-88FE-861FDC4F6FA5}">
      <dgm:prSet/>
      <dgm:spPr/>
      <dgm:t>
        <a:bodyPr/>
        <a:lstStyle/>
        <a:p>
          <a:endParaRPr lang="en-US"/>
        </a:p>
      </dgm:t>
    </dgm:pt>
    <dgm:pt modelId="{A03C905A-7EBF-4647-920C-0E9FD397FB77}" type="sibTrans" cxnId="{5C4BE19A-E65F-4142-88FE-861FDC4F6FA5}">
      <dgm:prSet/>
      <dgm:spPr/>
      <dgm:t>
        <a:bodyPr/>
        <a:lstStyle/>
        <a:p>
          <a:endParaRPr lang="en-US"/>
        </a:p>
      </dgm:t>
    </dgm:pt>
    <dgm:pt modelId="{F2AA049D-EFFF-48EF-9F61-E65DA35D659A}" type="pres">
      <dgm:prSet presAssocID="{E984315E-D003-4853-B0CB-33DBD2CBD7A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2371BD45-0432-41A6-9998-935362EE4FCF}" type="pres">
      <dgm:prSet presAssocID="{B4A38381-1ECE-4304-888A-DA635F6EB7D0}" presName="hierRoot1" presStyleCnt="0">
        <dgm:presLayoutVars>
          <dgm:hierBranch val="init"/>
        </dgm:presLayoutVars>
      </dgm:prSet>
      <dgm:spPr/>
    </dgm:pt>
    <dgm:pt modelId="{EA084F8D-A41B-4EE4-B090-7A74F9F51EEF}" type="pres">
      <dgm:prSet presAssocID="{B4A38381-1ECE-4304-888A-DA635F6EB7D0}" presName="rootComposite1" presStyleCnt="0"/>
      <dgm:spPr/>
    </dgm:pt>
    <dgm:pt modelId="{5BD923C4-B70A-4209-BDD8-15D980C9A6E9}" type="pres">
      <dgm:prSet presAssocID="{B4A38381-1ECE-4304-888A-DA635F6EB7D0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E5007FD-5618-4928-AE79-8CF4AC9C490C}" type="pres">
      <dgm:prSet presAssocID="{B4A38381-1ECE-4304-888A-DA635F6EB7D0}" presName="rootConnector1" presStyleLbl="node1" presStyleIdx="0" presStyleCnt="0"/>
      <dgm:spPr/>
      <dgm:t>
        <a:bodyPr/>
        <a:lstStyle/>
        <a:p>
          <a:endParaRPr lang="en-US"/>
        </a:p>
      </dgm:t>
    </dgm:pt>
    <dgm:pt modelId="{ACE21322-9D01-4DA2-98FD-9F0DFD9928E4}" type="pres">
      <dgm:prSet presAssocID="{B4A38381-1ECE-4304-888A-DA635F6EB7D0}" presName="hierChild2" presStyleCnt="0"/>
      <dgm:spPr/>
    </dgm:pt>
    <dgm:pt modelId="{3B8905E4-F93E-4A2A-9BA0-D8CE078E9864}" type="pres">
      <dgm:prSet presAssocID="{9BA3119D-B97F-4207-AFE8-7C3ED195FBC0}" presName="Name37" presStyleLbl="parChTrans1D2" presStyleIdx="0" presStyleCnt="2"/>
      <dgm:spPr/>
      <dgm:t>
        <a:bodyPr/>
        <a:lstStyle/>
        <a:p>
          <a:endParaRPr lang="en-US"/>
        </a:p>
      </dgm:t>
    </dgm:pt>
    <dgm:pt modelId="{937E74BB-909E-46A5-A3A8-5AE72C77A8A8}" type="pres">
      <dgm:prSet presAssocID="{C732CC4E-82A3-42EF-9B16-625FBEE003E3}" presName="hierRoot2" presStyleCnt="0">
        <dgm:presLayoutVars>
          <dgm:hierBranch val="init"/>
        </dgm:presLayoutVars>
      </dgm:prSet>
      <dgm:spPr/>
    </dgm:pt>
    <dgm:pt modelId="{D7ADBB49-2312-4E76-AF90-766003755554}" type="pres">
      <dgm:prSet presAssocID="{C732CC4E-82A3-42EF-9B16-625FBEE003E3}" presName="rootComposite" presStyleCnt="0"/>
      <dgm:spPr/>
    </dgm:pt>
    <dgm:pt modelId="{4CA10D49-D9F2-47D3-81FE-E91CDDD43397}" type="pres">
      <dgm:prSet presAssocID="{C732CC4E-82A3-42EF-9B16-625FBEE003E3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0E0AFBD-0BE0-40E9-A758-1D347DABFFC0}" type="pres">
      <dgm:prSet presAssocID="{C732CC4E-82A3-42EF-9B16-625FBEE003E3}" presName="rootConnector" presStyleLbl="node2" presStyleIdx="0" presStyleCnt="2"/>
      <dgm:spPr/>
      <dgm:t>
        <a:bodyPr/>
        <a:lstStyle/>
        <a:p>
          <a:endParaRPr lang="en-US"/>
        </a:p>
      </dgm:t>
    </dgm:pt>
    <dgm:pt modelId="{F2491DA9-5FF6-4E8A-B10B-5222137558FA}" type="pres">
      <dgm:prSet presAssocID="{C732CC4E-82A3-42EF-9B16-625FBEE003E3}" presName="hierChild4" presStyleCnt="0"/>
      <dgm:spPr/>
    </dgm:pt>
    <dgm:pt modelId="{A28EF078-8FD5-4D73-8BC4-660129B21CF0}" type="pres">
      <dgm:prSet presAssocID="{C732CC4E-82A3-42EF-9B16-625FBEE003E3}" presName="hierChild5" presStyleCnt="0"/>
      <dgm:spPr/>
    </dgm:pt>
    <dgm:pt modelId="{97E8E5B8-1205-4F9A-9E98-A842DBCA8EA3}" type="pres">
      <dgm:prSet presAssocID="{EE8B1F72-558F-4E9C-BCE1-8E847CD405DD}" presName="Name37" presStyleLbl="parChTrans1D2" presStyleIdx="1" presStyleCnt="2"/>
      <dgm:spPr/>
      <dgm:t>
        <a:bodyPr/>
        <a:lstStyle/>
        <a:p>
          <a:endParaRPr lang="en-US"/>
        </a:p>
      </dgm:t>
    </dgm:pt>
    <dgm:pt modelId="{9DD68F44-058C-4007-B59E-E68B2074503C}" type="pres">
      <dgm:prSet presAssocID="{7B4F61A7-3E63-490A-8F58-B4FBF6F7B90C}" presName="hierRoot2" presStyleCnt="0">
        <dgm:presLayoutVars>
          <dgm:hierBranch val="init"/>
        </dgm:presLayoutVars>
      </dgm:prSet>
      <dgm:spPr/>
    </dgm:pt>
    <dgm:pt modelId="{44129B3F-E9AA-4965-A73B-C88F26AF4BAE}" type="pres">
      <dgm:prSet presAssocID="{7B4F61A7-3E63-490A-8F58-B4FBF6F7B90C}" presName="rootComposite" presStyleCnt="0"/>
      <dgm:spPr/>
    </dgm:pt>
    <dgm:pt modelId="{C3084450-64A4-4D5A-A691-6FAF82E9E3EB}" type="pres">
      <dgm:prSet presAssocID="{7B4F61A7-3E63-490A-8F58-B4FBF6F7B90C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63DDD8F-D196-4F40-B2B7-14DB447349B4}" type="pres">
      <dgm:prSet presAssocID="{7B4F61A7-3E63-490A-8F58-B4FBF6F7B90C}" presName="rootConnector" presStyleLbl="node2" presStyleIdx="1" presStyleCnt="2"/>
      <dgm:spPr/>
      <dgm:t>
        <a:bodyPr/>
        <a:lstStyle/>
        <a:p>
          <a:endParaRPr lang="en-US"/>
        </a:p>
      </dgm:t>
    </dgm:pt>
    <dgm:pt modelId="{71CE2BB0-8638-4C16-A8CE-DD4058AFF765}" type="pres">
      <dgm:prSet presAssocID="{7B4F61A7-3E63-490A-8F58-B4FBF6F7B90C}" presName="hierChild4" presStyleCnt="0"/>
      <dgm:spPr/>
    </dgm:pt>
    <dgm:pt modelId="{6478A39F-BE83-46FA-A1A1-61D422A54844}" type="pres">
      <dgm:prSet presAssocID="{7B4F61A7-3E63-490A-8F58-B4FBF6F7B90C}" presName="hierChild5" presStyleCnt="0"/>
      <dgm:spPr/>
    </dgm:pt>
    <dgm:pt modelId="{78F80FFD-1C22-4118-ADFA-9BC58582EE08}" type="pres">
      <dgm:prSet presAssocID="{B4A38381-1ECE-4304-888A-DA635F6EB7D0}" presName="hierChild3" presStyleCnt="0"/>
      <dgm:spPr/>
    </dgm:pt>
  </dgm:ptLst>
  <dgm:cxnLst>
    <dgm:cxn modelId="{CC3190DB-7596-4B83-AF89-48E44F73D059}" type="presOf" srcId="{C732CC4E-82A3-42EF-9B16-625FBEE003E3}" destId="{4CA10D49-D9F2-47D3-81FE-E91CDDD43397}" srcOrd="0" destOrd="0" presId="urn:microsoft.com/office/officeart/2005/8/layout/orgChart1"/>
    <dgm:cxn modelId="{A44285F2-621A-41E0-84CB-340A99269D64}" type="presOf" srcId="{B4A38381-1ECE-4304-888A-DA635F6EB7D0}" destId="{5BD923C4-B70A-4209-BDD8-15D980C9A6E9}" srcOrd="0" destOrd="0" presId="urn:microsoft.com/office/officeart/2005/8/layout/orgChart1"/>
    <dgm:cxn modelId="{94831567-61BB-40B3-8938-3A1A861EB12F}" type="presOf" srcId="{9BA3119D-B97F-4207-AFE8-7C3ED195FBC0}" destId="{3B8905E4-F93E-4A2A-9BA0-D8CE078E9864}" srcOrd="0" destOrd="0" presId="urn:microsoft.com/office/officeart/2005/8/layout/orgChart1"/>
    <dgm:cxn modelId="{6C3A9348-59A6-45EB-AE29-250B22CD90D7}" type="presOf" srcId="{E984315E-D003-4853-B0CB-33DBD2CBD7A7}" destId="{F2AA049D-EFFF-48EF-9F61-E65DA35D659A}" srcOrd="0" destOrd="0" presId="urn:microsoft.com/office/officeart/2005/8/layout/orgChart1"/>
    <dgm:cxn modelId="{0A9D97BF-11F9-4C37-B1F2-21091CBE5E58}" type="presOf" srcId="{EE8B1F72-558F-4E9C-BCE1-8E847CD405DD}" destId="{97E8E5B8-1205-4F9A-9E98-A842DBCA8EA3}" srcOrd="0" destOrd="0" presId="urn:microsoft.com/office/officeart/2005/8/layout/orgChart1"/>
    <dgm:cxn modelId="{CEFE34B9-1AA1-445E-94DF-7AA6A4DD8676}" type="presOf" srcId="{7B4F61A7-3E63-490A-8F58-B4FBF6F7B90C}" destId="{563DDD8F-D196-4F40-B2B7-14DB447349B4}" srcOrd="1" destOrd="0" presId="urn:microsoft.com/office/officeart/2005/8/layout/orgChart1"/>
    <dgm:cxn modelId="{ACC95116-B9A4-4287-A2DA-803EC21AC74F}" srcId="{E984315E-D003-4853-B0CB-33DBD2CBD7A7}" destId="{B4A38381-1ECE-4304-888A-DA635F6EB7D0}" srcOrd="0" destOrd="0" parTransId="{388E0B85-B7DF-45F3-B45E-AA9AC091DA99}" sibTransId="{7257E75B-2D30-4CDF-BCC0-6FAC2601C217}"/>
    <dgm:cxn modelId="{2179CDFE-559B-48BB-A081-EAE011A0DFFD}" type="presOf" srcId="{C732CC4E-82A3-42EF-9B16-625FBEE003E3}" destId="{A0E0AFBD-0BE0-40E9-A758-1D347DABFFC0}" srcOrd="1" destOrd="0" presId="urn:microsoft.com/office/officeart/2005/8/layout/orgChart1"/>
    <dgm:cxn modelId="{0D30C31C-A059-4465-8633-FE59650B2806}" srcId="{B4A38381-1ECE-4304-888A-DA635F6EB7D0}" destId="{C732CC4E-82A3-42EF-9B16-625FBEE003E3}" srcOrd="0" destOrd="0" parTransId="{9BA3119D-B97F-4207-AFE8-7C3ED195FBC0}" sibTransId="{8AF3954E-B6A7-4B58-8F04-7680EB473B6E}"/>
    <dgm:cxn modelId="{B0CC3A34-A620-4517-BC70-709118D263F5}" type="presOf" srcId="{7B4F61A7-3E63-490A-8F58-B4FBF6F7B90C}" destId="{C3084450-64A4-4D5A-A691-6FAF82E9E3EB}" srcOrd="0" destOrd="0" presId="urn:microsoft.com/office/officeart/2005/8/layout/orgChart1"/>
    <dgm:cxn modelId="{863D0489-B3CE-4F04-AD39-991C16C47C9C}" type="presOf" srcId="{B4A38381-1ECE-4304-888A-DA635F6EB7D0}" destId="{8E5007FD-5618-4928-AE79-8CF4AC9C490C}" srcOrd="1" destOrd="0" presId="urn:microsoft.com/office/officeart/2005/8/layout/orgChart1"/>
    <dgm:cxn modelId="{5C4BE19A-E65F-4142-88FE-861FDC4F6FA5}" srcId="{B4A38381-1ECE-4304-888A-DA635F6EB7D0}" destId="{7B4F61A7-3E63-490A-8F58-B4FBF6F7B90C}" srcOrd="1" destOrd="0" parTransId="{EE8B1F72-558F-4E9C-BCE1-8E847CD405DD}" sibTransId="{A03C905A-7EBF-4647-920C-0E9FD397FB77}"/>
    <dgm:cxn modelId="{4B60F56C-D4FB-4302-A3C8-B171D1662374}" type="presParOf" srcId="{F2AA049D-EFFF-48EF-9F61-E65DA35D659A}" destId="{2371BD45-0432-41A6-9998-935362EE4FCF}" srcOrd="0" destOrd="0" presId="urn:microsoft.com/office/officeart/2005/8/layout/orgChart1"/>
    <dgm:cxn modelId="{AD4000E9-F9F8-4204-A061-5D84AF94C888}" type="presParOf" srcId="{2371BD45-0432-41A6-9998-935362EE4FCF}" destId="{EA084F8D-A41B-4EE4-B090-7A74F9F51EEF}" srcOrd="0" destOrd="0" presId="urn:microsoft.com/office/officeart/2005/8/layout/orgChart1"/>
    <dgm:cxn modelId="{EEF91153-1E1B-45A5-9819-16C5886373F2}" type="presParOf" srcId="{EA084F8D-A41B-4EE4-B090-7A74F9F51EEF}" destId="{5BD923C4-B70A-4209-BDD8-15D980C9A6E9}" srcOrd="0" destOrd="0" presId="urn:microsoft.com/office/officeart/2005/8/layout/orgChart1"/>
    <dgm:cxn modelId="{AEA0BD3B-74C7-4BDA-897A-EDBB87E9CD24}" type="presParOf" srcId="{EA084F8D-A41B-4EE4-B090-7A74F9F51EEF}" destId="{8E5007FD-5618-4928-AE79-8CF4AC9C490C}" srcOrd="1" destOrd="0" presId="urn:microsoft.com/office/officeart/2005/8/layout/orgChart1"/>
    <dgm:cxn modelId="{986E313B-5EB1-45B7-BF30-0769EACEA5BC}" type="presParOf" srcId="{2371BD45-0432-41A6-9998-935362EE4FCF}" destId="{ACE21322-9D01-4DA2-98FD-9F0DFD9928E4}" srcOrd="1" destOrd="0" presId="urn:microsoft.com/office/officeart/2005/8/layout/orgChart1"/>
    <dgm:cxn modelId="{C5E5604D-BE5D-4AB3-B077-B8964F878337}" type="presParOf" srcId="{ACE21322-9D01-4DA2-98FD-9F0DFD9928E4}" destId="{3B8905E4-F93E-4A2A-9BA0-D8CE078E9864}" srcOrd="0" destOrd="0" presId="urn:microsoft.com/office/officeart/2005/8/layout/orgChart1"/>
    <dgm:cxn modelId="{6B543E08-AF8A-40B2-B215-A5FBFAD13235}" type="presParOf" srcId="{ACE21322-9D01-4DA2-98FD-9F0DFD9928E4}" destId="{937E74BB-909E-46A5-A3A8-5AE72C77A8A8}" srcOrd="1" destOrd="0" presId="urn:microsoft.com/office/officeart/2005/8/layout/orgChart1"/>
    <dgm:cxn modelId="{2A7468BF-EA99-420B-ABDE-469A0B509ACF}" type="presParOf" srcId="{937E74BB-909E-46A5-A3A8-5AE72C77A8A8}" destId="{D7ADBB49-2312-4E76-AF90-766003755554}" srcOrd="0" destOrd="0" presId="urn:microsoft.com/office/officeart/2005/8/layout/orgChart1"/>
    <dgm:cxn modelId="{61A65728-E2D7-45A2-8855-C08FEF412BA9}" type="presParOf" srcId="{D7ADBB49-2312-4E76-AF90-766003755554}" destId="{4CA10D49-D9F2-47D3-81FE-E91CDDD43397}" srcOrd="0" destOrd="0" presId="urn:microsoft.com/office/officeart/2005/8/layout/orgChart1"/>
    <dgm:cxn modelId="{0796FA75-6F87-4626-BE8E-378E608473F8}" type="presParOf" srcId="{D7ADBB49-2312-4E76-AF90-766003755554}" destId="{A0E0AFBD-0BE0-40E9-A758-1D347DABFFC0}" srcOrd="1" destOrd="0" presId="urn:microsoft.com/office/officeart/2005/8/layout/orgChart1"/>
    <dgm:cxn modelId="{EB39ED56-A561-4E36-99AD-AC768375AB9A}" type="presParOf" srcId="{937E74BB-909E-46A5-A3A8-5AE72C77A8A8}" destId="{F2491DA9-5FF6-4E8A-B10B-5222137558FA}" srcOrd="1" destOrd="0" presId="urn:microsoft.com/office/officeart/2005/8/layout/orgChart1"/>
    <dgm:cxn modelId="{006F1EF5-229B-4410-B2ED-CE74BF3BC464}" type="presParOf" srcId="{937E74BB-909E-46A5-A3A8-5AE72C77A8A8}" destId="{A28EF078-8FD5-4D73-8BC4-660129B21CF0}" srcOrd="2" destOrd="0" presId="urn:microsoft.com/office/officeart/2005/8/layout/orgChart1"/>
    <dgm:cxn modelId="{C9299F11-905E-4787-8ED8-882FB23A39E7}" type="presParOf" srcId="{ACE21322-9D01-4DA2-98FD-9F0DFD9928E4}" destId="{97E8E5B8-1205-4F9A-9E98-A842DBCA8EA3}" srcOrd="2" destOrd="0" presId="urn:microsoft.com/office/officeart/2005/8/layout/orgChart1"/>
    <dgm:cxn modelId="{4EE402DA-077A-45F6-9242-4584BA9BE7C3}" type="presParOf" srcId="{ACE21322-9D01-4DA2-98FD-9F0DFD9928E4}" destId="{9DD68F44-058C-4007-B59E-E68B2074503C}" srcOrd="3" destOrd="0" presId="urn:microsoft.com/office/officeart/2005/8/layout/orgChart1"/>
    <dgm:cxn modelId="{B67F8587-9B39-4E98-B76E-E61218205C2F}" type="presParOf" srcId="{9DD68F44-058C-4007-B59E-E68B2074503C}" destId="{44129B3F-E9AA-4965-A73B-C88F26AF4BAE}" srcOrd="0" destOrd="0" presId="urn:microsoft.com/office/officeart/2005/8/layout/orgChart1"/>
    <dgm:cxn modelId="{B80E472D-77BC-446A-98A5-4975C673CC7D}" type="presParOf" srcId="{44129B3F-E9AA-4965-A73B-C88F26AF4BAE}" destId="{C3084450-64A4-4D5A-A691-6FAF82E9E3EB}" srcOrd="0" destOrd="0" presId="urn:microsoft.com/office/officeart/2005/8/layout/orgChart1"/>
    <dgm:cxn modelId="{8176C1AB-B025-4B06-A908-B29DF3C9671B}" type="presParOf" srcId="{44129B3F-E9AA-4965-A73B-C88F26AF4BAE}" destId="{563DDD8F-D196-4F40-B2B7-14DB447349B4}" srcOrd="1" destOrd="0" presId="urn:microsoft.com/office/officeart/2005/8/layout/orgChart1"/>
    <dgm:cxn modelId="{6CB396BB-B58A-4663-A380-60CEFC153B60}" type="presParOf" srcId="{9DD68F44-058C-4007-B59E-E68B2074503C}" destId="{71CE2BB0-8638-4C16-A8CE-DD4058AFF765}" srcOrd="1" destOrd="0" presId="urn:microsoft.com/office/officeart/2005/8/layout/orgChart1"/>
    <dgm:cxn modelId="{42D6EAD4-9067-4536-8374-76FBC00ADF24}" type="presParOf" srcId="{9DD68F44-058C-4007-B59E-E68B2074503C}" destId="{6478A39F-BE83-46FA-A1A1-61D422A54844}" srcOrd="2" destOrd="0" presId="urn:microsoft.com/office/officeart/2005/8/layout/orgChart1"/>
    <dgm:cxn modelId="{81E86B28-EE0E-4D44-BCD9-F33976D08F8E}" type="presParOf" srcId="{2371BD45-0432-41A6-9998-935362EE4FCF}" destId="{78F80FFD-1C22-4118-ADFA-9BC58582EE0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D1638F1-C901-4565-9835-3C4B0E53A09A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7C3045FC-B8DB-4A2A-8A5A-F0BF774C7C1F}">
      <dgm:prSet/>
      <dgm:spPr/>
      <dgm:t>
        <a:bodyPr/>
        <a:lstStyle/>
        <a:p>
          <a:pPr rtl="0"/>
          <a:r>
            <a:rPr lang="en-US" smtClean="0"/>
            <a:t>Minimum budget – USD 30,000</a:t>
          </a:r>
          <a:endParaRPr lang="en-US"/>
        </a:p>
      </dgm:t>
    </dgm:pt>
    <dgm:pt modelId="{4BD70596-F5C9-419E-A59E-2A2542A3E448}" type="parTrans" cxnId="{19755374-B9CB-4B2C-94AA-31E5CC163217}">
      <dgm:prSet/>
      <dgm:spPr/>
      <dgm:t>
        <a:bodyPr/>
        <a:lstStyle/>
        <a:p>
          <a:endParaRPr lang="en-US"/>
        </a:p>
      </dgm:t>
    </dgm:pt>
    <dgm:pt modelId="{EF7A0C32-A8E4-4599-8191-315DCD43D39A}" type="sibTrans" cxnId="{19755374-B9CB-4B2C-94AA-31E5CC163217}">
      <dgm:prSet/>
      <dgm:spPr/>
      <dgm:t>
        <a:bodyPr/>
        <a:lstStyle/>
        <a:p>
          <a:endParaRPr lang="en-US"/>
        </a:p>
      </dgm:t>
    </dgm:pt>
    <dgm:pt modelId="{70D1398C-2BA2-4987-A368-7FD38D8BC239}">
      <dgm:prSet/>
      <dgm:spPr/>
      <dgm:t>
        <a:bodyPr/>
        <a:lstStyle/>
        <a:p>
          <a:pPr rtl="0"/>
          <a:r>
            <a:rPr lang="en-US" smtClean="0"/>
            <a:t>Involvement of at least 2 rotary clubs, host and international</a:t>
          </a:r>
          <a:endParaRPr lang="en-US"/>
        </a:p>
      </dgm:t>
    </dgm:pt>
    <dgm:pt modelId="{B77C0FEF-AF9C-45D7-B971-60EB7D7DB913}" type="parTrans" cxnId="{AAE5C0BB-56F5-4AE7-9B04-BEEFCD897547}">
      <dgm:prSet/>
      <dgm:spPr/>
      <dgm:t>
        <a:bodyPr/>
        <a:lstStyle/>
        <a:p>
          <a:endParaRPr lang="en-US"/>
        </a:p>
      </dgm:t>
    </dgm:pt>
    <dgm:pt modelId="{BE723ED4-6DC8-4E77-8092-6B9D772F6FB5}" type="sibTrans" cxnId="{AAE5C0BB-56F5-4AE7-9B04-BEEFCD897547}">
      <dgm:prSet/>
      <dgm:spPr/>
      <dgm:t>
        <a:bodyPr/>
        <a:lstStyle/>
        <a:p>
          <a:endParaRPr lang="en-US"/>
        </a:p>
      </dgm:t>
    </dgm:pt>
    <dgm:pt modelId="{5F950548-B6DC-4789-9DCB-430EDFF7F343}">
      <dgm:prSet/>
      <dgm:spPr/>
      <dgm:t>
        <a:bodyPr/>
        <a:lstStyle/>
        <a:p>
          <a:pPr rtl="0"/>
          <a:r>
            <a:rPr lang="en-US" smtClean="0"/>
            <a:t>Club meets qualification requirements</a:t>
          </a:r>
          <a:endParaRPr lang="en-US"/>
        </a:p>
      </dgm:t>
    </dgm:pt>
    <dgm:pt modelId="{36CA3324-B65A-4471-97A4-9FF90DD20873}" type="parTrans" cxnId="{958F1711-5135-42CB-AE7D-2F2E5BC46375}">
      <dgm:prSet/>
      <dgm:spPr/>
      <dgm:t>
        <a:bodyPr/>
        <a:lstStyle/>
        <a:p>
          <a:endParaRPr lang="en-US"/>
        </a:p>
      </dgm:t>
    </dgm:pt>
    <dgm:pt modelId="{7FB4962B-F076-4DF7-BC84-79F535DB71E2}" type="sibTrans" cxnId="{958F1711-5135-42CB-AE7D-2F2E5BC46375}">
      <dgm:prSet/>
      <dgm:spPr/>
      <dgm:t>
        <a:bodyPr/>
        <a:lstStyle/>
        <a:p>
          <a:endParaRPr lang="en-US"/>
        </a:p>
      </dgm:t>
    </dgm:pt>
    <dgm:pt modelId="{68429C61-1736-40E2-88A9-013F1B9EC019}">
      <dgm:prSet/>
      <dgm:spPr/>
      <dgm:t>
        <a:bodyPr/>
        <a:lstStyle/>
        <a:p>
          <a:pPr rtl="0"/>
          <a:r>
            <a:rPr lang="en-US" smtClean="0"/>
            <a:t>If DDF is required, approval from DRFC and DG</a:t>
          </a:r>
          <a:endParaRPr lang="en-US"/>
        </a:p>
      </dgm:t>
    </dgm:pt>
    <dgm:pt modelId="{E3CC7F2F-4FC2-40BB-A530-70FA304684E0}" type="parTrans" cxnId="{35BF64D6-DEF8-4997-A292-C77076B8F773}">
      <dgm:prSet/>
      <dgm:spPr/>
      <dgm:t>
        <a:bodyPr/>
        <a:lstStyle/>
        <a:p>
          <a:endParaRPr lang="en-US"/>
        </a:p>
      </dgm:t>
    </dgm:pt>
    <dgm:pt modelId="{E2BB1045-810B-4AD6-9A7E-9FD14202CDBB}" type="sibTrans" cxnId="{35BF64D6-DEF8-4997-A292-C77076B8F773}">
      <dgm:prSet/>
      <dgm:spPr/>
      <dgm:t>
        <a:bodyPr/>
        <a:lstStyle/>
        <a:p>
          <a:endParaRPr lang="en-US"/>
        </a:p>
      </dgm:t>
    </dgm:pt>
    <dgm:pt modelId="{67C3D99C-C0B0-4BA3-8E8D-0D89AA7AA7B7}">
      <dgm:prSet/>
      <dgm:spPr/>
      <dgm:t>
        <a:bodyPr/>
        <a:lstStyle/>
        <a:p>
          <a:pPr rtl="0"/>
          <a:r>
            <a:rPr lang="en-US" smtClean="0"/>
            <a:t>Clubs are expected to contribute towards project funding</a:t>
          </a:r>
          <a:endParaRPr lang="en-US"/>
        </a:p>
      </dgm:t>
    </dgm:pt>
    <dgm:pt modelId="{58281CC5-2304-43C6-B701-5FDC043963AA}" type="parTrans" cxnId="{E06D454B-C344-48FA-9C33-796823776568}">
      <dgm:prSet/>
      <dgm:spPr/>
      <dgm:t>
        <a:bodyPr/>
        <a:lstStyle/>
        <a:p>
          <a:endParaRPr lang="en-US"/>
        </a:p>
      </dgm:t>
    </dgm:pt>
    <dgm:pt modelId="{5BA7D53D-61C9-411C-AD5F-CB6FDC697E95}" type="sibTrans" cxnId="{E06D454B-C344-48FA-9C33-796823776568}">
      <dgm:prSet/>
      <dgm:spPr/>
      <dgm:t>
        <a:bodyPr/>
        <a:lstStyle/>
        <a:p>
          <a:endParaRPr lang="en-US"/>
        </a:p>
      </dgm:t>
    </dgm:pt>
    <dgm:pt modelId="{E3DC8EC4-90ED-4E96-B1BD-3FE07E8A9AA5}">
      <dgm:prSet/>
      <dgm:spPr/>
      <dgm:t>
        <a:bodyPr/>
        <a:lstStyle/>
        <a:p>
          <a:pPr rtl="0"/>
          <a:r>
            <a:rPr lang="en-US" smtClean="0"/>
            <a:t>Online application @rotary.org</a:t>
          </a:r>
          <a:endParaRPr lang="en-US"/>
        </a:p>
      </dgm:t>
    </dgm:pt>
    <dgm:pt modelId="{BE964499-5F11-47DD-982A-C09C3E0C937B}" type="parTrans" cxnId="{1F0734E6-4729-424E-87E3-20656120717D}">
      <dgm:prSet/>
      <dgm:spPr/>
      <dgm:t>
        <a:bodyPr/>
        <a:lstStyle/>
        <a:p>
          <a:endParaRPr lang="en-US"/>
        </a:p>
      </dgm:t>
    </dgm:pt>
    <dgm:pt modelId="{AC73BBCD-08D2-4B51-AC34-4798EDF2878C}" type="sibTrans" cxnId="{1F0734E6-4729-424E-87E3-20656120717D}">
      <dgm:prSet/>
      <dgm:spPr/>
      <dgm:t>
        <a:bodyPr/>
        <a:lstStyle/>
        <a:p>
          <a:endParaRPr lang="en-US"/>
        </a:p>
      </dgm:t>
    </dgm:pt>
    <dgm:pt modelId="{1C036DB2-4CB1-4E3E-B182-56DFE2D3820F}" type="pres">
      <dgm:prSet presAssocID="{ED1638F1-C901-4565-9835-3C4B0E53A09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E7B39EF-4D37-423F-AD78-700F4B572E78}" type="pres">
      <dgm:prSet presAssocID="{7C3045FC-B8DB-4A2A-8A5A-F0BF774C7C1F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8187F7-2DD8-46F8-8694-1BFF03DEDC12}" type="pres">
      <dgm:prSet presAssocID="{EF7A0C32-A8E4-4599-8191-315DCD43D39A}" presName="sibTrans" presStyleCnt="0"/>
      <dgm:spPr/>
    </dgm:pt>
    <dgm:pt modelId="{6B9DCDC2-15FE-40D1-8411-05A265E7CC7C}" type="pres">
      <dgm:prSet presAssocID="{70D1398C-2BA2-4987-A368-7FD38D8BC239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A61B71-C9AA-4FAA-824D-B290AD21CB54}" type="pres">
      <dgm:prSet presAssocID="{BE723ED4-6DC8-4E77-8092-6B9D772F6FB5}" presName="sibTrans" presStyleCnt="0"/>
      <dgm:spPr/>
    </dgm:pt>
    <dgm:pt modelId="{B7B59A00-3C96-463B-9965-025F630FA214}" type="pres">
      <dgm:prSet presAssocID="{5F950548-B6DC-4789-9DCB-430EDFF7F343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3C00D3-30FD-4CDE-BB07-8858E88AE0D1}" type="pres">
      <dgm:prSet presAssocID="{7FB4962B-F076-4DF7-BC84-79F535DB71E2}" presName="sibTrans" presStyleCnt="0"/>
      <dgm:spPr/>
    </dgm:pt>
    <dgm:pt modelId="{35963FE1-2055-4F41-A8A1-A72F0C571FE2}" type="pres">
      <dgm:prSet presAssocID="{68429C61-1736-40E2-88A9-013F1B9EC019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68BDB6-FEA6-4722-8F41-80177D002B16}" type="pres">
      <dgm:prSet presAssocID="{E2BB1045-810B-4AD6-9A7E-9FD14202CDBB}" presName="sibTrans" presStyleCnt="0"/>
      <dgm:spPr/>
    </dgm:pt>
    <dgm:pt modelId="{18145631-2625-4985-A60D-91D062CFE39B}" type="pres">
      <dgm:prSet presAssocID="{67C3D99C-C0B0-4BA3-8E8D-0D89AA7AA7B7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EFB06F-BB4C-4CEC-B755-F9854FB08866}" type="pres">
      <dgm:prSet presAssocID="{5BA7D53D-61C9-411C-AD5F-CB6FDC697E95}" presName="sibTrans" presStyleCnt="0"/>
      <dgm:spPr/>
    </dgm:pt>
    <dgm:pt modelId="{B2CB5586-6B30-4221-B1D8-02FBE0820452}" type="pres">
      <dgm:prSet presAssocID="{E3DC8EC4-90ED-4E96-B1BD-3FE07E8A9AA5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06D454B-C344-48FA-9C33-796823776568}" srcId="{ED1638F1-C901-4565-9835-3C4B0E53A09A}" destId="{67C3D99C-C0B0-4BA3-8E8D-0D89AA7AA7B7}" srcOrd="4" destOrd="0" parTransId="{58281CC5-2304-43C6-B701-5FDC043963AA}" sibTransId="{5BA7D53D-61C9-411C-AD5F-CB6FDC697E95}"/>
    <dgm:cxn modelId="{E0FBFDB3-5700-451D-BA66-8BACB88A6DB9}" type="presOf" srcId="{7C3045FC-B8DB-4A2A-8A5A-F0BF774C7C1F}" destId="{AE7B39EF-4D37-423F-AD78-700F4B572E78}" srcOrd="0" destOrd="0" presId="urn:microsoft.com/office/officeart/2005/8/layout/hList6"/>
    <dgm:cxn modelId="{19755374-B9CB-4B2C-94AA-31E5CC163217}" srcId="{ED1638F1-C901-4565-9835-3C4B0E53A09A}" destId="{7C3045FC-B8DB-4A2A-8A5A-F0BF774C7C1F}" srcOrd="0" destOrd="0" parTransId="{4BD70596-F5C9-419E-A59E-2A2542A3E448}" sibTransId="{EF7A0C32-A8E4-4599-8191-315DCD43D39A}"/>
    <dgm:cxn modelId="{AAE5C0BB-56F5-4AE7-9B04-BEEFCD897547}" srcId="{ED1638F1-C901-4565-9835-3C4B0E53A09A}" destId="{70D1398C-2BA2-4987-A368-7FD38D8BC239}" srcOrd="1" destOrd="0" parTransId="{B77C0FEF-AF9C-45D7-B971-60EB7D7DB913}" sibTransId="{BE723ED4-6DC8-4E77-8092-6B9D772F6FB5}"/>
    <dgm:cxn modelId="{349C2A39-7AE6-4B6F-89BB-3C4FAFD05513}" type="presOf" srcId="{67C3D99C-C0B0-4BA3-8E8D-0D89AA7AA7B7}" destId="{18145631-2625-4985-A60D-91D062CFE39B}" srcOrd="0" destOrd="0" presId="urn:microsoft.com/office/officeart/2005/8/layout/hList6"/>
    <dgm:cxn modelId="{CEC9FFF5-0FFB-469E-A84B-F7E071D71ABF}" type="presOf" srcId="{E3DC8EC4-90ED-4E96-B1BD-3FE07E8A9AA5}" destId="{B2CB5586-6B30-4221-B1D8-02FBE0820452}" srcOrd="0" destOrd="0" presId="urn:microsoft.com/office/officeart/2005/8/layout/hList6"/>
    <dgm:cxn modelId="{35BF64D6-DEF8-4997-A292-C77076B8F773}" srcId="{ED1638F1-C901-4565-9835-3C4B0E53A09A}" destId="{68429C61-1736-40E2-88A9-013F1B9EC019}" srcOrd="3" destOrd="0" parTransId="{E3CC7F2F-4FC2-40BB-A530-70FA304684E0}" sibTransId="{E2BB1045-810B-4AD6-9A7E-9FD14202CDBB}"/>
    <dgm:cxn modelId="{0991C8A2-DC2B-44B0-8CAB-AD98F834D452}" type="presOf" srcId="{68429C61-1736-40E2-88A9-013F1B9EC019}" destId="{35963FE1-2055-4F41-A8A1-A72F0C571FE2}" srcOrd="0" destOrd="0" presId="urn:microsoft.com/office/officeart/2005/8/layout/hList6"/>
    <dgm:cxn modelId="{DFC5A6E1-E913-4275-A755-102E80CB18BE}" type="presOf" srcId="{5F950548-B6DC-4789-9DCB-430EDFF7F343}" destId="{B7B59A00-3C96-463B-9965-025F630FA214}" srcOrd="0" destOrd="0" presId="urn:microsoft.com/office/officeart/2005/8/layout/hList6"/>
    <dgm:cxn modelId="{0953F9AB-1370-4B6A-A410-3B4D09835791}" type="presOf" srcId="{ED1638F1-C901-4565-9835-3C4B0E53A09A}" destId="{1C036DB2-4CB1-4E3E-B182-56DFE2D3820F}" srcOrd="0" destOrd="0" presId="urn:microsoft.com/office/officeart/2005/8/layout/hList6"/>
    <dgm:cxn modelId="{1F0734E6-4729-424E-87E3-20656120717D}" srcId="{ED1638F1-C901-4565-9835-3C4B0E53A09A}" destId="{E3DC8EC4-90ED-4E96-B1BD-3FE07E8A9AA5}" srcOrd="5" destOrd="0" parTransId="{BE964499-5F11-47DD-982A-C09C3E0C937B}" sibTransId="{AC73BBCD-08D2-4B51-AC34-4798EDF2878C}"/>
    <dgm:cxn modelId="{7C80F239-B8CF-4089-B625-EB49D272B59B}" type="presOf" srcId="{70D1398C-2BA2-4987-A368-7FD38D8BC239}" destId="{6B9DCDC2-15FE-40D1-8411-05A265E7CC7C}" srcOrd="0" destOrd="0" presId="urn:microsoft.com/office/officeart/2005/8/layout/hList6"/>
    <dgm:cxn modelId="{958F1711-5135-42CB-AE7D-2F2E5BC46375}" srcId="{ED1638F1-C901-4565-9835-3C4B0E53A09A}" destId="{5F950548-B6DC-4789-9DCB-430EDFF7F343}" srcOrd="2" destOrd="0" parTransId="{36CA3324-B65A-4471-97A4-9FF90DD20873}" sibTransId="{7FB4962B-F076-4DF7-BC84-79F535DB71E2}"/>
    <dgm:cxn modelId="{E14CE18D-3EC3-48E0-A55C-FFE5DF128957}" type="presParOf" srcId="{1C036DB2-4CB1-4E3E-B182-56DFE2D3820F}" destId="{AE7B39EF-4D37-423F-AD78-700F4B572E78}" srcOrd="0" destOrd="0" presId="urn:microsoft.com/office/officeart/2005/8/layout/hList6"/>
    <dgm:cxn modelId="{C872760B-675E-431D-9956-AA58C4850000}" type="presParOf" srcId="{1C036DB2-4CB1-4E3E-B182-56DFE2D3820F}" destId="{3C8187F7-2DD8-46F8-8694-1BFF03DEDC12}" srcOrd="1" destOrd="0" presId="urn:microsoft.com/office/officeart/2005/8/layout/hList6"/>
    <dgm:cxn modelId="{AA615ACB-42D4-4B21-9E30-518CCF44CDA7}" type="presParOf" srcId="{1C036DB2-4CB1-4E3E-B182-56DFE2D3820F}" destId="{6B9DCDC2-15FE-40D1-8411-05A265E7CC7C}" srcOrd="2" destOrd="0" presId="urn:microsoft.com/office/officeart/2005/8/layout/hList6"/>
    <dgm:cxn modelId="{24EB916D-D755-4336-89BB-1DC2A8C1F739}" type="presParOf" srcId="{1C036DB2-4CB1-4E3E-B182-56DFE2D3820F}" destId="{9EA61B71-C9AA-4FAA-824D-B290AD21CB54}" srcOrd="3" destOrd="0" presId="urn:microsoft.com/office/officeart/2005/8/layout/hList6"/>
    <dgm:cxn modelId="{40FA396D-4F6A-4314-BFF5-3A1CF32B050F}" type="presParOf" srcId="{1C036DB2-4CB1-4E3E-B182-56DFE2D3820F}" destId="{B7B59A00-3C96-463B-9965-025F630FA214}" srcOrd="4" destOrd="0" presId="urn:microsoft.com/office/officeart/2005/8/layout/hList6"/>
    <dgm:cxn modelId="{C15D17D0-1BE2-4953-9E05-73B7E57A2BC6}" type="presParOf" srcId="{1C036DB2-4CB1-4E3E-B182-56DFE2D3820F}" destId="{073C00D3-30FD-4CDE-BB07-8858E88AE0D1}" srcOrd="5" destOrd="0" presId="urn:microsoft.com/office/officeart/2005/8/layout/hList6"/>
    <dgm:cxn modelId="{4E404D21-9873-469E-B77C-D96D189519D7}" type="presParOf" srcId="{1C036DB2-4CB1-4E3E-B182-56DFE2D3820F}" destId="{35963FE1-2055-4F41-A8A1-A72F0C571FE2}" srcOrd="6" destOrd="0" presId="urn:microsoft.com/office/officeart/2005/8/layout/hList6"/>
    <dgm:cxn modelId="{466914B2-F123-48E3-A5CC-049470715517}" type="presParOf" srcId="{1C036DB2-4CB1-4E3E-B182-56DFE2D3820F}" destId="{1168BDB6-FEA6-4722-8F41-80177D002B16}" srcOrd="7" destOrd="0" presId="urn:microsoft.com/office/officeart/2005/8/layout/hList6"/>
    <dgm:cxn modelId="{A068A21A-1B1D-4AD3-943C-2B5877AE3675}" type="presParOf" srcId="{1C036DB2-4CB1-4E3E-B182-56DFE2D3820F}" destId="{18145631-2625-4985-A60D-91D062CFE39B}" srcOrd="8" destOrd="0" presId="urn:microsoft.com/office/officeart/2005/8/layout/hList6"/>
    <dgm:cxn modelId="{D7B78801-8587-4A10-8F99-34DE507599DF}" type="presParOf" srcId="{1C036DB2-4CB1-4E3E-B182-56DFE2D3820F}" destId="{4BEFB06F-BB4C-4CEC-B755-F9854FB08866}" srcOrd="9" destOrd="0" presId="urn:microsoft.com/office/officeart/2005/8/layout/hList6"/>
    <dgm:cxn modelId="{831186BF-A5FD-4195-A669-89A871008BE7}" type="presParOf" srcId="{1C036DB2-4CB1-4E3E-B182-56DFE2D3820F}" destId="{B2CB5586-6B30-4221-B1D8-02FBE0820452}" srcOrd="10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2BA52E7-C0E5-4238-967B-EB37B7D6D9E3}" type="doc">
      <dgm:prSet loTypeId="urn:microsoft.com/office/officeart/2005/8/layout/default" loCatId="list" qsTypeId="urn:microsoft.com/office/officeart/2005/8/quickstyle/simple1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136FB33C-5A9B-4580-8AE0-4AE0EBCAF6A4}">
      <dgm:prSet/>
      <dgm:spPr/>
      <dgm:t>
        <a:bodyPr/>
        <a:lstStyle/>
        <a:p>
          <a:pPr rtl="0"/>
          <a:r>
            <a:rPr lang="en-US" smtClean="0"/>
            <a:t>Cash contribution from clubs</a:t>
          </a:r>
          <a:endParaRPr lang="en-US"/>
        </a:p>
      </dgm:t>
    </dgm:pt>
    <dgm:pt modelId="{5C504898-A82D-4F2F-B366-121D5FE412E6}" type="parTrans" cxnId="{403F2067-A4CF-4359-A591-D5684C6FDD0E}">
      <dgm:prSet/>
      <dgm:spPr/>
      <dgm:t>
        <a:bodyPr/>
        <a:lstStyle/>
        <a:p>
          <a:endParaRPr lang="en-US"/>
        </a:p>
      </dgm:t>
    </dgm:pt>
    <dgm:pt modelId="{0AB11738-ECA3-409F-A705-23CE6F777E7C}" type="sibTrans" cxnId="{403F2067-A4CF-4359-A591-D5684C6FDD0E}">
      <dgm:prSet/>
      <dgm:spPr/>
      <dgm:t>
        <a:bodyPr/>
        <a:lstStyle/>
        <a:p>
          <a:endParaRPr lang="en-US"/>
        </a:p>
      </dgm:t>
    </dgm:pt>
    <dgm:pt modelId="{F8A6EB58-EDD7-4CA2-A154-A6E130F6B6C0}">
      <dgm:prSet/>
      <dgm:spPr/>
      <dgm:t>
        <a:bodyPr/>
        <a:lstStyle/>
        <a:p>
          <a:pPr rtl="0"/>
          <a:r>
            <a:rPr lang="en-US" smtClean="0"/>
            <a:t>Cash contribution from non-rotarians</a:t>
          </a:r>
          <a:endParaRPr lang="en-US"/>
        </a:p>
      </dgm:t>
    </dgm:pt>
    <dgm:pt modelId="{CD2307E6-7DDB-423A-A477-136A57FA3484}" type="parTrans" cxnId="{E9F10622-DC0C-43FD-BDC7-72F10D4FE1B0}">
      <dgm:prSet/>
      <dgm:spPr/>
      <dgm:t>
        <a:bodyPr/>
        <a:lstStyle/>
        <a:p>
          <a:endParaRPr lang="en-US"/>
        </a:p>
      </dgm:t>
    </dgm:pt>
    <dgm:pt modelId="{F581D6A4-7C6E-4A45-A560-055EDDB2D88C}" type="sibTrans" cxnId="{E9F10622-DC0C-43FD-BDC7-72F10D4FE1B0}">
      <dgm:prSet/>
      <dgm:spPr/>
      <dgm:t>
        <a:bodyPr/>
        <a:lstStyle/>
        <a:p>
          <a:endParaRPr lang="en-US"/>
        </a:p>
      </dgm:t>
    </dgm:pt>
    <dgm:pt modelId="{712E8D02-61F3-494F-80A1-A43BA7898C17}">
      <dgm:prSet/>
      <dgm:spPr/>
      <dgm:t>
        <a:bodyPr/>
        <a:lstStyle/>
        <a:p>
          <a:pPr rtl="0"/>
          <a:r>
            <a:rPr lang="en-US" smtClean="0"/>
            <a:t>Term gift/restricted fund</a:t>
          </a:r>
          <a:endParaRPr lang="en-US"/>
        </a:p>
      </dgm:t>
    </dgm:pt>
    <dgm:pt modelId="{6AB49CD3-1D5F-4C83-9BA8-6A931F542ED3}" type="parTrans" cxnId="{49E0921E-8179-4362-BAF0-BE6F4CAD3A1A}">
      <dgm:prSet/>
      <dgm:spPr/>
      <dgm:t>
        <a:bodyPr/>
        <a:lstStyle/>
        <a:p>
          <a:endParaRPr lang="en-US"/>
        </a:p>
      </dgm:t>
    </dgm:pt>
    <dgm:pt modelId="{78FD2C07-F6D3-4733-8649-AFDCCA8E2CCF}" type="sibTrans" cxnId="{49E0921E-8179-4362-BAF0-BE6F4CAD3A1A}">
      <dgm:prSet/>
      <dgm:spPr/>
      <dgm:t>
        <a:bodyPr/>
        <a:lstStyle/>
        <a:p>
          <a:endParaRPr lang="en-US"/>
        </a:p>
      </dgm:t>
    </dgm:pt>
    <dgm:pt modelId="{C52AC32B-2512-4061-BA86-12423DB69C64}">
      <dgm:prSet/>
      <dgm:spPr/>
      <dgm:t>
        <a:bodyPr/>
        <a:lstStyle/>
        <a:p>
          <a:pPr rtl="0"/>
          <a:r>
            <a:rPr lang="en-US" smtClean="0"/>
            <a:t>DDF from districts</a:t>
          </a:r>
          <a:endParaRPr lang="en-US"/>
        </a:p>
      </dgm:t>
    </dgm:pt>
    <dgm:pt modelId="{3637B3E2-A97C-433F-B1BF-FDE9E939E295}" type="parTrans" cxnId="{C77A86DE-3F79-4657-9B7C-4181514D56E2}">
      <dgm:prSet/>
      <dgm:spPr/>
      <dgm:t>
        <a:bodyPr/>
        <a:lstStyle/>
        <a:p>
          <a:endParaRPr lang="en-US"/>
        </a:p>
      </dgm:t>
    </dgm:pt>
    <dgm:pt modelId="{45E06BDF-A620-4840-82E3-B0C0CD496100}" type="sibTrans" cxnId="{C77A86DE-3F79-4657-9B7C-4181514D56E2}">
      <dgm:prSet/>
      <dgm:spPr/>
      <dgm:t>
        <a:bodyPr/>
        <a:lstStyle/>
        <a:p>
          <a:endParaRPr lang="en-US"/>
        </a:p>
      </dgm:t>
    </dgm:pt>
    <dgm:pt modelId="{A1790860-2CAC-45E7-8CA5-5507100B3586}">
      <dgm:prSet/>
      <dgm:spPr/>
      <dgm:t>
        <a:bodyPr/>
        <a:lstStyle/>
        <a:p>
          <a:pPr rtl="0"/>
          <a:r>
            <a:rPr lang="en-US" smtClean="0"/>
            <a:t>80% of DDF from world fund (Rotary Foundation)</a:t>
          </a:r>
          <a:endParaRPr lang="en-US"/>
        </a:p>
      </dgm:t>
    </dgm:pt>
    <dgm:pt modelId="{B4A17931-2E85-457E-98C1-454BD9825F49}" type="parTrans" cxnId="{4CA0AD53-6A65-4775-A63E-E5E7A7DADD1C}">
      <dgm:prSet/>
      <dgm:spPr/>
      <dgm:t>
        <a:bodyPr/>
        <a:lstStyle/>
        <a:p>
          <a:endParaRPr lang="en-US"/>
        </a:p>
      </dgm:t>
    </dgm:pt>
    <dgm:pt modelId="{1967B0CC-98A8-4655-BE84-227EA67E3BB2}" type="sibTrans" cxnId="{4CA0AD53-6A65-4775-A63E-E5E7A7DADD1C}">
      <dgm:prSet/>
      <dgm:spPr/>
      <dgm:t>
        <a:bodyPr/>
        <a:lstStyle/>
        <a:p>
          <a:endParaRPr lang="en-US"/>
        </a:p>
      </dgm:t>
    </dgm:pt>
    <dgm:pt modelId="{8DB997EB-5352-478A-9AE0-DC244B8CBE5F}" type="pres">
      <dgm:prSet presAssocID="{02BA52E7-C0E5-4238-967B-EB37B7D6D9E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8FCB2FA-CD09-433B-BDAF-9F42A8415119}" type="pres">
      <dgm:prSet presAssocID="{136FB33C-5A9B-4580-8AE0-4AE0EBCAF6A4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528B3F-45FE-4F54-8B52-6A98D7631FB2}" type="pres">
      <dgm:prSet presAssocID="{0AB11738-ECA3-409F-A705-23CE6F777E7C}" presName="sibTrans" presStyleCnt="0"/>
      <dgm:spPr/>
    </dgm:pt>
    <dgm:pt modelId="{E0B7C8E1-D266-4BCC-A271-F14C6D98348D}" type="pres">
      <dgm:prSet presAssocID="{F8A6EB58-EDD7-4CA2-A154-A6E130F6B6C0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2B64AD-EE0D-4706-86AD-E90DABA7B859}" type="pres">
      <dgm:prSet presAssocID="{F581D6A4-7C6E-4A45-A560-055EDDB2D88C}" presName="sibTrans" presStyleCnt="0"/>
      <dgm:spPr/>
    </dgm:pt>
    <dgm:pt modelId="{7C153108-294F-406F-996F-AD158C15A95F}" type="pres">
      <dgm:prSet presAssocID="{712E8D02-61F3-494F-80A1-A43BA7898C17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B720F8-A800-429D-B64E-3C06A195C0DE}" type="pres">
      <dgm:prSet presAssocID="{78FD2C07-F6D3-4733-8649-AFDCCA8E2CCF}" presName="sibTrans" presStyleCnt="0"/>
      <dgm:spPr/>
    </dgm:pt>
    <dgm:pt modelId="{DDCC33A5-FA59-497E-AC1E-518219D56C0F}" type="pres">
      <dgm:prSet presAssocID="{C52AC32B-2512-4061-BA86-12423DB69C64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8C14B2-1CE7-45BC-B2A5-D0446DAD8B08}" type="pres">
      <dgm:prSet presAssocID="{45E06BDF-A620-4840-82E3-B0C0CD496100}" presName="sibTrans" presStyleCnt="0"/>
      <dgm:spPr/>
    </dgm:pt>
    <dgm:pt modelId="{EEBC847C-8A32-472E-9662-4897997DADE1}" type="pres">
      <dgm:prSet presAssocID="{A1790860-2CAC-45E7-8CA5-5507100B3586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EC6178C-FC6F-48FB-A4DD-1F00EEB40F14}" type="presOf" srcId="{A1790860-2CAC-45E7-8CA5-5507100B3586}" destId="{EEBC847C-8A32-472E-9662-4897997DADE1}" srcOrd="0" destOrd="0" presId="urn:microsoft.com/office/officeart/2005/8/layout/default"/>
    <dgm:cxn modelId="{49E0921E-8179-4362-BAF0-BE6F4CAD3A1A}" srcId="{02BA52E7-C0E5-4238-967B-EB37B7D6D9E3}" destId="{712E8D02-61F3-494F-80A1-A43BA7898C17}" srcOrd="2" destOrd="0" parTransId="{6AB49CD3-1D5F-4C83-9BA8-6A931F542ED3}" sibTransId="{78FD2C07-F6D3-4733-8649-AFDCCA8E2CCF}"/>
    <dgm:cxn modelId="{C77A86DE-3F79-4657-9B7C-4181514D56E2}" srcId="{02BA52E7-C0E5-4238-967B-EB37B7D6D9E3}" destId="{C52AC32B-2512-4061-BA86-12423DB69C64}" srcOrd="3" destOrd="0" parTransId="{3637B3E2-A97C-433F-B1BF-FDE9E939E295}" sibTransId="{45E06BDF-A620-4840-82E3-B0C0CD496100}"/>
    <dgm:cxn modelId="{F55A1748-EFFD-4082-B9FC-4722D236DEB3}" type="presOf" srcId="{F8A6EB58-EDD7-4CA2-A154-A6E130F6B6C0}" destId="{E0B7C8E1-D266-4BCC-A271-F14C6D98348D}" srcOrd="0" destOrd="0" presId="urn:microsoft.com/office/officeart/2005/8/layout/default"/>
    <dgm:cxn modelId="{F2C05643-EE27-495E-AF73-871B0CCABC32}" type="presOf" srcId="{712E8D02-61F3-494F-80A1-A43BA7898C17}" destId="{7C153108-294F-406F-996F-AD158C15A95F}" srcOrd="0" destOrd="0" presId="urn:microsoft.com/office/officeart/2005/8/layout/default"/>
    <dgm:cxn modelId="{DE7C9283-0E67-4977-B37D-C35A125C9FC2}" type="presOf" srcId="{C52AC32B-2512-4061-BA86-12423DB69C64}" destId="{DDCC33A5-FA59-497E-AC1E-518219D56C0F}" srcOrd="0" destOrd="0" presId="urn:microsoft.com/office/officeart/2005/8/layout/default"/>
    <dgm:cxn modelId="{E9F10622-DC0C-43FD-BDC7-72F10D4FE1B0}" srcId="{02BA52E7-C0E5-4238-967B-EB37B7D6D9E3}" destId="{F8A6EB58-EDD7-4CA2-A154-A6E130F6B6C0}" srcOrd="1" destOrd="0" parTransId="{CD2307E6-7DDB-423A-A477-136A57FA3484}" sibTransId="{F581D6A4-7C6E-4A45-A560-055EDDB2D88C}"/>
    <dgm:cxn modelId="{4CA0AD53-6A65-4775-A63E-E5E7A7DADD1C}" srcId="{02BA52E7-C0E5-4238-967B-EB37B7D6D9E3}" destId="{A1790860-2CAC-45E7-8CA5-5507100B3586}" srcOrd="4" destOrd="0" parTransId="{B4A17931-2E85-457E-98C1-454BD9825F49}" sibTransId="{1967B0CC-98A8-4655-BE84-227EA67E3BB2}"/>
    <dgm:cxn modelId="{D2F0A1D5-C97B-4175-B73A-6BB8617FBBAB}" type="presOf" srcId="{02BA52E7-C0E5-4238-967B-EB37B7D6D9E3}" destId="{8DB997EB-5352-478A-9AE0-DC244B8CBE5F}" srcOrd="0" destOrd="0" presId="urn:microsoft.com/office/officeart/2005/8/layout/default"/>
    <dgm:cxn modelId="{7441061C-DF5A-4BAB-AAE0-8CBEF80FA499}" type="presOf" srcId="{136FB33C-5A9B-4580-8AE0-4AE0EBCAF6A4}" destId="{A8FCB2FA-CD09-433B-BDAF-9F42A8415119}" srcOrd="0" destOrd="0" presId="urn:microsoft.com/office/officeart/2005/8/layout/default"/>
    <dgm:cxn modelId="{403F2067-A4CF-4359-A591-D5684C6FDD0E}" srcId="{02BA52E7-C0E5-4238-967B-EB37B7D6D9E3}" destId="{136FB33C-5A9B-4580-8AE0-4AE0EBCAF6A4}" srcOrd="0" destOrd="0" parTransId="{5C504898-A82D-4F2F-B366-121D5FE412E6}" sibTransId="{0AB11738-ECA3-409F-A705-23CE6F777E7C}"/>
    <dgm:cxn modelId="{21149010-56E8-4276-921C-74B4902C43AD}" type="presParOf" srcId="{8DB997EB-5352-478A-9AE0-DC244B8CBE5F}" destId="{A8FCB2FA-CD09-433B-BDAF-9F42A8415119}" srcOrd="0" destOrd="0" presId="urn:microsoft.com/office/officeart/2005/8/layout/default"/>
    <dgm:cxn modelId="{5A7BCA95-17BD-49CC-ACBB-18CEE4AB01C8}" type="presParOf" srcId="{8DB997EB-5352-478A-9AE0-DC244B8CBE5F}" destId="{6C528B3F-45FE-4F54-8B52-6A98D7631FB2}" srcOrd="1" destOrd="0" presId="urn:microsoft.com/office/officeart/2005/8/layout/default"/>
    <dgm:cxn modelId="{AF55A65E-4064-4799-A9A5-E3695103928D}" type="presParOf" srcId="{8DB997EB-5352-478A-9AE0-DC244B8CBE5F}" destId="{E0B7C8E1-D266-4BCC-A271-F14C6D98348D}" srcOrd="2" destOrd="0" presId="urn:microsoft.com/office/officeart/2005/8/layout/default"/>
    <dgm:cxn modelId="{CC82C764-EE9B-4DB7-8D28-B05A054E5AF4}" type="presParOf" srcId="{8DB997EB-5352-478A-9AE0-DC244B8CBE5F}" destId="{7E2B64AD-EE0D-4706-86AD-E90DABA7B859}" srcOrd="3" destOrd="0" presId="urn:microsoft.com/office/officeart/2005/8/layout/default"/>
    <dgm:cxn modelId="{19BF37F5-7A97-4E13-8DD9-9D3075FCFF19}" type="presParOf" srcId="{8DB997EB-5352-478A-9AE0-DC244B8CBE5F}" destId="{7C153108-294F-406F-996F-AD158C15A95F}" srcOrd="4" destOrd="0" presId="urn:microsoft.com/office/officeart/2005/8/layout/default"/>
    <dgm:cxn modelId="{D29ADBB6-0C71-418F-99A8-3EB314B7CB54}" type="presParOf" srcId="{8DB997EB-5352-478A-9AE0-DC244B8CBE5F}" destId="{5DB720F8-A800-429D-B64E-3C06A195C0DE}" srcOrd="5" destOrd="0" presId="urn:microsoft.com/office/officeart/2005/8/layout/default"/>
    <dgm:cxn modelId="{E47C9B22-9B11-45D6-9574-0283B3FD305E}" type="presParOf" srcId="{8DB997EB-5352-478A-9AE0-DC244B8CBE5F}" destId="{DDCC33A5-FA59-497E-AC1E-518219D56C0F}" srcOrd="6" destOrd="0" presId="urn:microsoft.com/office/officeart/2005/8/layout/default"/>
    <dgm:cxn modelId="{8BA16369-6C94-4B25-AF0D-D678F2A0D126}" type="presParOf" srcId="{8DB997EB-5352-478A-9AE0-DC244B8CBE5F}" destId="{0D8C14B2-1CE7-45BC-B2A5-D0446DAD8B08}" srcOrd="7" destOrd="0" presId="urn:microsoft.com/office/officeart/2005/8/layout/default"/>
    <dgm:cxn modelId="{FF569699-D446-4CA6-B1E9-A12F7A0DA0A0}" type="presParOf" srcId="{8DB997EB-5352-478A-9AE0-DC244B8CBE5F}" destId="{EEBC847C-8A32-472E-9662-4897997DADE1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DDC5D67-F6FA-4E09-A159-46D4219EBF9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8F80235B-1CDF-4BEA-869F-DFE85D521734}">
      <dgm:prSet/>
      <dgm:spPr/>
      <dgm:t>
        <a:bodyPr/>
        <a:lstStyle/>
        <a:p>
          <a:pPr rtl="0"/>
          <a:r>
            <a:rPr lang="en-US" smtClean="0"/>
            <a:t>Communication and response to RI query</a:t>
          </a:r>
          <a:endParaRPr lang="en-US"/>
        </a:p>
      </dgm:t>
    </dgm:pt>
    <dgm:pt modelId="{40B022B5-C98C-4F70-848E-0964B9203DA2}" type="parTrans" cxnId="{10912324-4C6B-4D7E-9528-56A132FAFE1F}">
      <dgm:prSet/>
      <dgm:spPr/>
      <dgm:t>
        <a:bodyPr/>
        <a:lstStyle/>
        <a:p>
          <a:endParaRPr lang="en-US"/>
        </a:p>
      </dgm:t>
    </dgm:pt>
    <dgm:pt modelId="{B10D49CB-C450-497E-B453-55F50A7B6895}" type="sibTrans" cxnId="{10912324-4C6B-4D7E-9528-56A132FAFE1F}">
      <dgm:prSet/>
      <dgm:spPr/>
      <dgm:t>
        <a:bodyPr/>
        <a:lstStyle/>
        <a:p>
          <a:endParaRPr lang="en-US"/>
        </a:p>
      </dgm:t>
    </dgm:pt>
    <dgm:pt modelId="{FB9DBAC6-133E-484F-831A-7862850E9ADD}">
      <dgm:prSet/>
      <dgm:spPr/>
      <dgm:t>
        <a:bodyPr/>
        <a:lstStyle/>
        <a:p>
          <a:pPr rtl="0"/>
          <a:r>
            <a:rPr lang="en-US" smtClean="0"/>
            <a:t>Financial management plan</a:t>
          </a:r>
          <a:endParaRPr lang="en-US"/>
        </a:p>
      </dgm:t>
    </dgm:pt>
    <dgm:pt modelId="{36A067E8-4559-4FFD-9506-64519ED10CB9}" type="parTrans" cxnId="{BC3A3970-EB45-47E5-94C6-F94CBB519678}">
      <dgm:prSet/>
      <dgm:spPr/>
      <dgm:t>
        <a:bodyPr/>
        <a:lstStyle/>
        <a:p>
          <a:endParaRPr lang="en-US"/>
        </a:p>
      </dgm:t>
    </dgm:pt>
    <dgm:pt modelId="{96052AE1-8B39-4947-98B1-E6BD12A6A1D5}" type="sibTrans" cxnId="{BC3A3970-EB45-47E5-94C6-F94CBB519678}">
      <dgm:prSet/>
      <dgm:spPr/>
      <dgm:t>
        <a:bodyPr/>
        <a:lstStyle/>
        <a:p>
          <a:endParaRPr lang="en-US"/>
        </a:p>
      </dgm:t>
    </dgm:pt>
    <dgm:pt modelId="{84341461-55D3-4CC5-9B09-D905F9FF4DE1}">
      <dgm:prSet/>
      <dgm:spPr/>
      <dgm:t>
        <a:bodyPr/>
        <a:lstStyle/>
        <a:p>
          <a:pPr rtl="0"/>
          <a:r>
            <a:rPr lang="en-US" smtClean="0"/>
            <a:t>Proper accounting and record keeping</a:t>
          </a:r>
          <a:endParaRPr lang="en-US"/>
        </a:p>
      </dgm:t>
    </dgm:pt>
    <dgm:pt modelId="{8E216E9D-5627-464B-9080-22807E6F0942}" type="parTrans" cxnId="{D1B1A808-FDEC-4952-AE6A-55F33B9D8717}">
      <dgm:prSet/>
      <dgm:spPr/>
      <dgm:t>
        <a:bodyPr/>
        <a:lstStyle/>
        <a:p>
          <a:endParaRPr lang="en-US"/>
        </a:p>
      </dgm:t>
    </dgm:pt>
    <dgm:pt modelId="{1263CFC2-7670-48CB-BCD3-EE41746A5344}" type="sibTrans" cxnId="{D1B1A808-FDEC-4952-AE6A-55F33B9D8717}">
      <dgm:prSet/>
      <dgm:spPr/>
      <dgm:t>
        <a:bodyPr/>
        <a:lstStyle/>
        <a:p>
          <a:endParaRPr lang="en-US"/>
        </a:p>
      </dgm:t>
    </dgm:pt>
    <dgm:pt modelId="{C1D987A9-04C0-42AF-943F-6BBE1BF7760C}">
      <dgm:prSet/>
      <dgm:spPr/>
      <dgm:t>
        <a:bodyPr/>
        <a:lstStyle/>
        <a:p>
          <a:pPr rtl="0"/>
          <a:r>
            <a:rPr lang="en-US" smtClean="0"/>
            <a:t>Be within the approved budget</a:t>
          </a:r>
          <a:endParaRPr lang="en-US"/>
        </a:p>
      </dgm:t>
    </dgm:pt>
    <dgm:pt modelId="{E17A25C6-BB90-449B-9376-A0030491B5B9}" type="parTrans" cxnId="{5B05041B-FDB2-4E64-8B22-619FEC6C846A}">
      <dgm:prSet/>
      <dgm:spPr/>
      <dgm:t>
        <a:bodyPr/>
        <a:lstStyle/>
        <a:p>
          <a:endParaRPr lang="en-US"/>
        </a:p>
      </dgm:t>
    </dgm:pt>
    <dgm:pt modelId="{79273121-6F88-41F9-8BE4-CE03933CDE0C}" type="sibTrans" cxnId="{5B05041B-FDB2-4E64-8B22-619FEC6C846A}">
      <dgm:prSet/>
      <dgm:spPr/>
      <dgm:t>
        <a:bodyPr/>
        <a:lstStyle/>
        <a:p>
          <a:endParaRPr lang="en-US"/>
        </a:p>
      </dgm:t>
    </dgm:pt>
    <dgm:pt modelId="{1C80B2F2-2667-406E-8F11-2C193E49E892}" type="pres">
      <dgm:prSet presAssocID="{DDDC5D67-F6FA-4E09-A159-46D4219EBF9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4AF3378-8307-426A-8070-0730C6B68EA8}" type="pres">
      <dgm:prSet presAssocID="{8F80235B-1CDF-4BEA-869F-DFE85D521734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03B8B7-8C7C-4643-98FA-A1B4F3BB46EF}" type="pres">
      <dgm:prSet presAssocID="{B10D49CB-C450-497E-B453-55F50A7B6895}" presName="spacer" presStyleCnt="0"/>
      <dgm:spPr/>
    </dgm:pt>
    <dgm:pt modelId="{F9A65DB9-76D5-41F3-A2C5-334EED0BD912}" type="pres">
      <dgm:prSet presAssocID="{FB9DBAC6-133E-484F-831A-7862850E9ADD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8657F9-2A1F-4233-ACF9-955CF61D8E12}" type="pres">
      <dgm:prSet presAssocID="{96052AE1-8B39-4947-98B1-E6BD12A6A1D5}" presName="spacer" presStyleCnt="0"/>
      <dgm:spPr/>
    </dgm:pt>
    <dgm:pt modelId="{DA2807EB-92F8-407A-AD08-420696F526CF}" type="pres">
      <dgm:prSet presAssocID="{84341461-55D3-4CC5-9B09-D905F9FF4DE1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D3DB70-B69E-4702-B7F1-E3683D6C2091}" type="pres">
      <dgm:prSet presAssocID="{1263CFC2-7670-48CB-BCD3-EE41746A5344}" presName="spacer" presStyleCnt="0"/>
      <dgm:spPr/>
    </dgm:pt>
    <dgm:pt modelId="{FA58CCDB-E02F-4446-849C-EFCB99326566}" type="pres">
      <dgm:prSet presAssocID="{C1D987A9-04C0-42AF-943F-6BBE1BF7760C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652C85F-9790-42B2-9B72-4AC1391EF880}" type="presOf" srcId="{FB9DBAC6-133E-484F-831A-7862850E9ADD}" destId="{F9A65DB9-76D5-41F3-A2C5-334EED0BD912}" srcOrd="0" destOrd="0" presId="urn:microsoft.com/office/officeart/2005/8/layout/vList2"/>
    <dgm:cxn modelId="{D1B1A808-FDEC-4952-AE6A-55F33B9D8717}" srcId="{DDDC5D67-F6FA-4E09-A159-46D4219EBF9F}" destId="{84341461-55D3-4CC5-9B09-D905F9FF4DE1}" srcOrd="2" destOrd="0" parTransId="{8E216E9D-5627-464B-9080-22807E6F0942}" sibTransId="{1263CFC2-7670-48CB-BCD3-EE41746A5344}"/>
    <dgm:cxn modelId="{EDAB63D7-6172-4542-8E36-191B0BC5C9CE}" type="presOf" srcId="{8F80235B-1CDF-4BEA-869F-DFE85D521734}" destId="{74AF3378-8307-426A-8070-0730C6B68EA8}" srcOrd="0" destOrd="0" presId="urn:microsoft.com/office/officeart/2005/8/layout/vList2"/>
    <dgm:cxn modelId="{10912324-4C6B-4D7E-9528-56A132FAFE1F}" srcId="{DDDC5D67-F6FA-4E09-A159-46D4219EBF9F}" destId="{8F80235B-1CDF-4BEA-869F-DFE85D521734}" srcOrd="0" destOrd="0" parTransId="{40B022B5-C98C-4F70-848E-0964B9203DA2}" sibTransId="{B10D49CB-C450-497E-B453-55F50A7B6895}"/>
    <dgm:cxn modelId="{5B05041B-FDB2-4E64-8B22-619FEC6C846A}" srcId="{DDDC5D67-F6FA-4E09-A159-46D4219EBF9F}" destId="{C1D987A9-04C0-42AF-943F-6BBE1BF7760C}" srcOrd="3" destOrd="0" parTransId="{E17A25C6-BB90-449B-9376-A0030491B5B9}" sibTransId="{79273121-6F88-41F9-8BE4-CE03933CDE0C}"/>
    <dgm:cxn modelId="{CA4114A0-F762-4168-9A19-5CAE33FF65A0}" type="presOf" srcId="{C1D987A9-04C0-42AF-943F-6BBE1BF7760C}" destId="{FA58CCDB-E02F-4446-849C-EFCB99326566}" srcOrd="0" destOrd="0" presId="urn:microsoft.com/office/officeart/2005/8/layout/vList2"/>
    <dgm:cxn modelId="{BC3A3970-EB45-47E5-94C6-F94CBB519678}" srcId="{DDDC5D67-F6FA-4E09-A159-46D4219EBF9F}" destId="{FB9DBAC6-133E-484F-831A-7862850E9ADD}" srcOrd="1" destOrd="0" parTransId="{36A067E8-4559-4FFD-9506-64519ED10CB9}" sibTransId="{96052AE1-8B39-4947-98B1-E6BD12A6A1D5}"/>
    <dgm:cxn modelId="{6005F274-25E5-48B3-92FD-77DC80B59D7D}" type="presOf" srcId="{DDDC5D67-F6FA-4E09-A159-46D4219EBF9F}" destId="{1C80B2F2-2667-406E-8F11-2C193E49E892}" srcOrd="0" destOrd="0" presId="urn:microsoft.com/office/officeart/2005/8/layout/vList2"/>
    <dgm:cxn modelId="{EA0BA64D-E630-41C9-B4E2-3B25B9E7485E}" type="presOf" srcId="{84341461-55D3-4CC5-9B09-D905F9FF4DE1}" destId="{DA2807EB-92F8-407A-AD08-420696F526CF}" srcOrd="0" destOrd="0" presId="urn:microsoft.com/office/officeart/2005/8/layout/vList2"/>
    <dgm:cxn modelId="{09C4F270-58EE-4D3F-B74E-64D667375501}" type="presParOf" srcId="{1C80B2F2-2667-406E-8F11-2C193E49E892}" destId="{74AF3378-8307-426A-8070-0730C6B68EA8}" srcOrd="0" destOrd="0" presId="urn:microsoft.com/office/officeart/2005/8/layout/vList2"/>
    <dgm:cxn modelId="{3DE31AF9-82B4-47B8-9F62-3F085B80A0FF}" type="presParOf" srcId="{1C80B2F2-2667-406E-8F11-2C193E49E892}" destId="{7203B8B7-8C7C-4643-98FA-A1B4F3BB46EF}" srcOrd="1" destOrd="0" presId="urn:microsoft.com/office/officeart/2005/8/layout/vList2"/>
    <dgm:cxn modelId="{9DF417EA-3B1C-4B31-B063-1058577BC826}" type="presParOf" srcId="{1C80B2F2-2667-406E-8F11-2C193E49E892}" destId="{F9A65DB9-76D5-41F3-A2C5-334EED0BD912}" srcOrd="2" destOrd="0" presId="urn:microsoft.com/office/officeart/2005/8/layout/vList2"/>
    <dgm:cxn modelId="{A42DE5CC-AC6D-4CEF-A82A-228805195402}" type="presParOf" srcId="{1C80B2F2-2667-406E-8F11-2C193E49E892}" destId="{318657F9-2A1F-4233-ACF9-955CF61D8E12}" srcOrd="3" destOrd="0" presId="urn:microsoft.com/office/officeart/2005/8/layout/vList2"/>
    <dgm:cxn modelId="{5822F25C-8097-427E-B001-E3831C841E3E}" type="presParOf" srcId="{1C80B2F2-2667-406E-8F11-2C193E49E892}" destId="{DA2807EB-92F8-407A-AD08-420696F526CF}" srcOrd="4" destOrd="0" presId="urn:microsoft.com/office/officeart/2005/8/layout/vList2"/>
    <dgm:cxn modelId="{00D3823A-F2CF-4D09-ABC3-94F9F28029BE}" type="presParOf" srcId="{1C80B2F2-2667-406E-8F11-2C193E49E892}" destId="{11D3DB70-B69E-4702-B7F1-E3683D6C2091}" srcOrd="5" destOrd="0" presId="urn:microsoft.com/office/officeart/2005/8/layout/vList2"/>
    <dgm:cxn modelId="{B3C32FEA-61AC-4505-BBC0-8D0B76FAAE7A}" type="presParOf" srcId="{1C80B2F2-2667-406E-8F11-2C193E49E892}" destId="{FA58CCDB-E02F-4446-849C-EFCB99326566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7422FD-2959-4EE4-A726-06D66502F52B}">
      <dsp:nvSpPr>
        <dsp:cNvPr id="0" name=""/>
        <dsp:cNvSpPr/>
      </dsp:nvSpPr>
      <dsp:spPr>
        <a:xfrm>
          <a:off x="1404" y="1195777"/>
          <a:ext cx="3286682" cy="16433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/>
            <a:t>Identify best practices for designing a project </a:t>
          </a:r>
          <a:endParaRPr lang="en-US" sz="2800" kern="1200"/>
        </a:p>
      </dsp:txBody>
      <dsp:txXfrm>
        <a:off x="49536" y="1243909"/>
        <a:ext cx="3190418" cy="1547077"/>
      </dsp:txXfrm>
    </dsp:sp>
    <dsp:sp modelId="{EAB75EFE-5D0A-4211-9342-6679917FAA9A}">
      <dsp:nvSpPr>
        <dsp:cNvPr id="0" name=""/>
        <dsp:cNvSpPr/>
      </dsp:nvSpPr>
      <dsp:spPr>
        <a:xfrm>
          <a:off x="4109758" y="1195777"/>
          <a:ext cx="3286682" cy="16433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/>
            <a:t>Developing a plan to implement a project</a:t>
          </a:r>
          <a:endParaRPr lang="en-US" sz="2800" kern="1200"/>
        </a:p>
      </dsp:txBody>
      <dsp:txXfrm>
        <a:off x="4157890" y="1243909"/>
        <a:ext cx="3190418" cy="1547077"/>
      </dsp:txXfrm>
    </dsp:sp>
    <dsp:sp modelId="{61D52AB9-7631-47C5-9280-146A843E6467}">
      <dsp:nvSpPr>
        <dsp:cNvPr id="0" name=""/>
        <dsp:cNvSpPr/>
      </dsp:nvSpPr>
      <dsp:spPr>
        <a:xfrm>
          <a:off x="8218111" y="1195777"/>
          <a:ext cx="3286682" cy="16433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/>
            <a:t>Understanding how to create measurable goals</a:t>
          </a:r>
          <a:endParaRPr lang="en-US" sz="2800" kern="1200"/>
        </a:p>
      </dsp:txBody>
      <dsp:txXfrm>
        <a:off x="8266243" y="1243909"/>
        <a:ext cx="3190418" cy="1547077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C0A357-9122-49DB-A770-24253D37CC45}">
      <dsp:nvSpPr>
        <dsp:cNvPr id="0" name=""/>
        <dsp:cNvSpPr/>
      </dsp:nvSpPr>
      <dsp:spPr>
        <a:xfrm>
          <a:off x="2300519" y="10974"/>
          <a:ext cx="4012946" cy="401294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smtClean="0"/>
            <a:t>RID 3292 is also responsible for the funds provided by TRF to any Club in the District as District Grants and Global Grants.</a:t>
          </a:r>
          <a:endParaRPr lang="en-US" sz="2300" kern="1200"/>
        </a:p>
      </dsp:txBody>
      <dsp:txXfrm>
        <a:off x="2860886" y="484187"/>
        <a:ext cx="2313770" cy="3066520"/>
      </dsp:txXfrm>
    </dsp:sp>
    <dsp:sp modelId="{E834B924-1732-476B-B78F-BD7C8768F851}">
      <dsp:nvSpPr>
        <dsp:cNvPr id="0" name=""/>
        <dsp:cNvSpPr/>
      </dsp:nvSpPr>
      <dsp:spPr>
        <a:xfrm>
          <a:off x="5192733" y="10974"/>
          <a:ext cx="4012946" cy="401294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smtClean="0"/>
            <a:t>Need for constant and continuous up dates of all the TRF funded projects on a regular basis from the very start of the Project. 	</a:t>
          </a:r>
          <a:endParaRPr lang="en-US" sz="2300" kern="1200"/>
        </a:p>
      </dsp:txBody>
      <dsp:txXfrm>
        <a:off x="6331542" y="484187"/>
        <a:ext cx="2313770" cy="306652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71BDAA-0482-4FDB-BF59-51A5BD2DEEA9}">
      <dsp:nvSpPr>
        <dsp:cNvPr id="0" name=""/>
        <dsp:cNvSpPr/>
      </dsp:nvSpPr>
      <dsp:spPr>
        <a:xfrm>
          <a:off x="2682" y="0"/>
          <a:ext cx="2811939" cy="40348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smtClean="0"/>
            <a:t>Required for all documents related to qualification and grants</a:t>
          </a:r>
          <a:endParaRPr lang="en-US" sz="2300" kern="1200"/>
        </a:p>
      </dsp:txBody>
      <dsp:txXfrm>
        <a:off x="2682" y="1613958"/>
        <a:ext cx="2811939" cy="1613958"/>
      </dsp:txXfrm>
    </dsp:sp>
    <dsp:sp modelId="{71E4AD18-43AB-41C6-95B2-F24CD15AF5DD}">
      <dsp:nvSpPr>
        <dsp:cNvPr id="0" name=""/>
        <dsp:cNvSpPr/>
      </dsp:nvSpPr>
      <dsp:spPr>
        <a:xfrm>
          <a:off x="736842" y="242093"/>
          <a:ext cx="1343620" cy="134362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56868F-5174-4047-B482-96B2BA91AE0B}">
      <dsp:nvSpPr>
        <dsp:cNvPr id="0" name=""/>
        <dsp:cNvSpPr/>
      </dsp:nvSpPr>
      <dsp:spPr>
        <a:xfrm>
          <a:off x="2898980" y="0"/>
          <a:ext cx="2811939" cy="40348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smtClean="0"/>
            <a:t>Retain for a minimum of five years</a:t>
          </a:r>
          <a:endParaRPr lang="en-US" sz="2300" kern="1200"/>
        </a:p>
      </dsp:txBody>
      <dsp:txXfrm>
        <a:off x="2898980" y="1613958"/>
        <a:ext cx="2811939" cy="1613958"/>
      </dsp:txXfrm>
    </dsp:sp>
    <dsp:sp modelId="{11539ECA-AA80-4D7A-AA9F-B037115DEE07}">
      <dsp:nvSpPr>
        <dsp:cNvPr id="0" name=""/>
        <dsp:cNvSpPr/>
      </dsp:nvSpPr>
      <dsp:spPr>
        <a:xfrm>
          <a:off x="3633140" y="242093"/>
          <a:ext cx="1343620" cy="134362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272971-590D-4C3B-B9C8-F2AA700F8997}">
      <dsp:nvSpPr>
        <dsp:cNvPr id="0" name=""/>
        <dsp:cNvSpPr/>
      </dsp:nvSpPr>
      <dsp:spPr>
        <a:xfrm>
          <a:off x="5795278" y="0"/>
          <a:ext cx="2811939" cy="40348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smtClean="0"/>
            <a:t>Provide access to The Rotary Foundation</a:t>
          </a:r>
          <a:endParaRPr lang="en-US" sz="2300" kern="1200"/>
        </a:p>
      </dsp:txBody>
      <dsp:txXfrm>
        <a:off x="5795278" y="1613958"/>
        <a:ext cx="2811939" cy="1613958"/>
      </dsp:txXfrm>
    </dsp:sp>
    <dsp:sp modelId="{97A7E472-152F-442C-922C-E29BA3E1AA9C}">
      <dsp:nvSpPr>
        <dsp:cNvPr id="0" name=""/>
        <dsp:cNvSpPr/>
      </dsp:nvSpPr>
      <dsp:spPr>
        <a:xfrm>
          <a:off x="6529438" y="242093"/>
          <a:ext cx="1343620" cy="134362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2249CC-CCD4-4291-8A4E-36781D1F61A7}">
      <dsp:nvSpPr>
        <dsp:cNvPr id="0" name=""/>
        <dsp:cNvSpPr/>
      </dsp:nvSpPr>
      <dsp:spPr>
        <a:xfrm>
          <a:off x="8691576" y="0"/>
          <a:ext cx="2811939" cy="40348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smtClean="0"/>
            <a:t>Establish a document retention policy</a:t>
          </a:r>
          <a:endParaRPr lang="en-US" sz="2300" kern="1200"/>
        </a:p>
      </dsp:txBody>
      <dsp:txXfrm>
        <a:off x="8691576" y="1613958"/>
        <a:ext cx="2811939" cy="1613958"/>
      </dsp:txXfrm>
    </dsp:sp>
    <dsp:sp modelId="{1AE4C33D-1647-46E6-8642-2CA63660C672}">
      <dsp:nvSpPr>
        <dsp:cNvPr id="0" name=""/>
        <dsp:cNvSpPr/>
      </dsp:nvSpPr>
      <dsp:spPr>
        <a:xfrm>
          <a:off x="9425736" y="242093"/>
          <a:ext cx="1343620" cy="134362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3D04FD-0934-435E-8F15-03EF26AD505E}">
      <dsp:nvSpPr>
        <dsp:cNvPr id="0" name=""/>
        <dsp:cNvSpPr/>
      </dsp:nvSpPr>
      <dsp:spPr>
        <a:xfrm>
          <a:off x="460247" y="3227916"/>
          <a:ext cx="10585703" cy="605234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6CFD73-1D95-4B69-BF9D-2472B1640EFA}">
      <dsp:nvSpPr>
        <dsp:cNvPr id="0" name=""/>
        <dsp:cNvSpPr/>
      </dsp:nvSpPr>
      <dsp:spPr>
        <a:xfrm>
          <a:off x="5184520" y="1641"/>
          <a:ext cx="1574601" cy="157460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smtClean="0"/>
            <a:t>Service</a:t>
          </a:r>
          <a:endParaRPr lang="en-US" sz="1700" kern="1200"/>
        </a:p>
      </dsp:txBody>
      <dsp:txXfrm>
        <a:off x="5415115" y="232236"/>
        <a:ext cx="1113411" cy="1113411"/>
      </dsp:txXfrm>
    </dsp:sp>
    <dsp:sp modelId="{47DC237D-0FC5-4EFD-8B9B-323CF34F5B3D}">
      <dsp:nvSpPr>
        <dsp:cNvPr id="0" name=""/>
        <dsp:cNvSpPr/>
      </dsp:nvSpPr>
      <dsp:spPr>
        <a:xfrm rot="2160000">
          <a:off x="6709756" y="1212031"/>
          <a:ext cx="420242" cy="53142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6721795" y="1281264"/>
        <a:ext cx="294169" cy="318857"/>
      </dsp:txXfrm>
    </dsp:sp>
    <dsp:sp modelId="{6D405151-3107-4748-BEB4-7578BBED2068}">
      <dsp:nvSpPr>
        <dsp:cNvPr id="0" name=""/>
        <dsp:cNvSpPr/>
      </dsp:nvSpPr>
      <dsp:spPr>
        <a:xfrm>
          <a:off x="7099878" y="1393230"/>
          <a:ext cx="1574601" cy="157460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smtClean="0"/>
            <a:t>Fellowship</a:t>
          </a:r>
          <a:endParaRPr lang="en-US" sz="1700" kern="1200"/>
        </a:p>
      </dsp:txBody>
      <dsp:txXfrm>
        <a:off x="7330473" y="1623825"/>
        <a:ext cx="1113411" cy="1113411"/>
      </dsp:txXfrm>
    </dsp:sp>
    <dsp:sp modelId="{26CFD64C-514A-4B97-A220-1B2552E1B775}">
      <dsp:nvSpPr>
        <dsp:cNvPr id="0" name=""/>
        <dsp:cNvSpPr/>
      </dsp:nvSpPr>
      <dsp:spPr>
        <a:xfrm rot="6480000">
          <a:off x="7314932" y="3029324"/>
          <a:ext cx="420242" cy="53142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 rot="10800000">
        <a:off x="7397448" y="3075658"/>
        <a:ext cx="294169" cy="318857"/>
      </dsp:txXfrm>
    </dsp:sp>
    <dsp:sp modelId="{8F8B2766-4093-4EBF-816A-7878013BACC3}">
      <dsp:nvSpPr>
        <dsp:cNvPr id="0" name=""/>
        <dsp:cNvSpPr/>
      </dsp:nvSpPr>
      <dsp:spPr>
        <a:xfrm>
          <a:off x="6368276" y="3644868"/>
          <a:ext cx="1574601" cy="157460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smtClean="0"/>
            <a:t>Diversity</a:t>
          </a:r>
          <a:endParaRPr lang="en-US" sz="1700" kern="1200"/>
        </a:p>
      </dsp:txBody>
      <dsp:txXfrm>
        <a:off x="6598871" y="3875463"/>
        <a:ext cx="1113411" cy="1113411"/>
      </dsp:txXfrm>
    </dsp:sp>
    <dsp:sp modelId="{A49BE0E9-2AF2-480F-807D-DF828A17AB14}">
      <dsp:nvSpPr>
        <dsp:cNvPr id="0" name=""/>
        <dsp:cNvSpPr/>
      </dsp:nvSpPr>
      <dsp:spPr>
        <a:xfrm rot="10800000">
          <a:off x="5773593" y="4166454"/>
          <a:ext cx="420242" cy="53142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 rot="10800000">
        <a:off x="5899666" y="4272739"/>
        <a:ext cx="294169" cy="318857"/>
      </dsp:txXfrm>
    </dsp:sp>
    <dsp:sp modelId="{D7D0ADF9-745D-444E-8BA8-120B403A5FB5}">
      <dsp:nvSpPr>
        <dsp:cNvPr id="0" name=""/>
        <dsp:cNvSpPr/>
      </dsp:nvSpPr>
      <dsp:spPr>
        <a:xfrm>
          <a:off x="4000764" y="3644868"/>
          <a:ext cx="1574601" cy="157460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smtClean="0"/>
            <a:t>Integrity</a:t>
          </a:r>
          <a:endParaRPr lang="en-US" sz="1700" kern="1200"/>
        </a:p>
      </dsp:txBody>
      <dsp:txXfrm>
        <a:off x="4231359" y="3875463"/>
        <a:ext cx="1113411" cy="1113411"/>
      </dsp:txXfrm>
    </dsp:sp>
    <dsp:sp modelId="{7B795E89-8221-48B2-A3F7-8DF6E13F192E}">
      <dsp:nvSpPr>
        <dsp:cNvPr id="0" name=""/>
        <dsp:cNvSpPr/>
      </dsp:nvSpPr>
      <dsp:spPr>
        <a:xfrm rot="15120000">
          <a:off x="4215818" y="3051947"/>
          <a:ext cx="420242" cy="53142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 rot="10800000">
        <a:off x="4298334" y="3218183"/>
        <a:ext cx="294169" cy="318857"/>
      </dsp:txXfrm>
    </dsp:sp>
    <dsp:sp modelId="{A691AF81-926C-4226-9B25-B0A4633A6790}">
      <dsp:nvSpPr>
        <dsp:cNvPr id="0" name=""/>
        <dsp:cNvSpPr/>
      </dsp:nvSpPr>
      <dsp:spPr>
        <a:xfrm>
          <a:off x="3269163" y="1393230"/>
          <a:ext cx="1574601" cy="157460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smtClean="0"/>
            <a:t>Leadership</a:t>
          </a:r>
          <a:endParaRPr lang="en-US" sz="1700" kern="1200"/>
        </a:p>
      </dsp:txBody>
      <dsp:txXfrm>
        <a:off x="3499758" y="1623825"/>
        <a:ext cx="1113411" cy="1113411"/>
      </dsp:txXfrm>
    </dsp:sp>
    <dsp:sp modelId="{032265E2-A679-4C20-A721-AB7835BE3D70}">
      <dsp:nvSpPr>
        <dsp:cNvPr id="0" name=""/>
        <dsp:cNvSpPr/>
      </dsp:nvSpPr>
      <dsp:spPr>
        <a:xfrm rot="19440000">
          <a:off x="4794399" y="1226013"/>
          <a:ext cx="420242" cy="53142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4806438" y="1369350"/>
        <a:ext cx="294169" cy="31885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918480-53C3-4931-9F86-A1C3522B3EFD}">
      <dsp:nvSpPr>
        <dsp:cNvPr id="0" name=""/>
        <dsp:cNvSpPr/>
      </dsp:nvSpPr>
      <dsp:spPr>
        <a:xfrm>
          <a:off x="791051" y="1615"/>
          <a:ext cx="3101280" cy="186076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smtClean="0"/>
            <a:t>Fulfill community needs</a:t>
          </a:r>
          <a:endParaRPr lang="en-US" sz="3200" kern="1200"/>
        </a:p>
      </dsp:txBody>
      <dsp:txXfrm>
        <a:off x="791051" y="1615"/>
        <a:ext cx="3101280" cy="1860768"/>
      </dsp:txXfrm>
    </dsp:sp>
    <dsp:sp modelId="{84F7CFB0-70B8-417A-B97C-AF0A62959FD3}">
      <dsp:nvSpPr>
        <dsp:cNvPr id="0" name=""/>
        <dsp:cNvSpPr/>
      </dsp:nvSpPr>
      <dsp:spPr>
        <a:xfrm>
          <a:off x="4202459" y="1615"/>
          <a:ext cx="3101280" cy="186076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smtClean="0"/>
            <a:t>Measurable outcome</a:t>
          </a:r>
          <a:endParaRPr lang="en-US" sz="3200" kern="1200"/>
        </a:p>
      </dsp:txBody>
      <dsp:txXfrm>
        <a:off x="4202459" y="1615"/>
        <a:ext cx="3101280" cy="1860768"/>
      </dsp:txXfrm>
    </dsp:sp>
    <dsp:sp modelId="{10D4E084-BE65-4D6F-8791-2268B00BA2CF}">
      <dsp:nvSpPr>
        <dsp:cNvPr id="0" name=""/>
        <dsp:cNvSpPr/>
      </dsp:nvSpPr>
      <dsp:spPr>
        <a:xfrm>
          <a:off x="7613867" y="1615"/>
          <a:ext cx="3101280" cy="186076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smtClean="0"/>
            <a:t>Involvement of partner</a:t>
          </a:r>
          <a:endParaRPr lang="en-US" sz="3200" kern="1200"/>
        </a:p>
      </dsp:txBody>
      <dsp:txXfrm>
        <a:off x="7613867" y="1615"/>
        <a:ext cx="3101280" cy="1860768"/>
      </dsp:txXfrm>
    </dsp:sp>
    <dsp:sp modelId="{D38663F1-91E1-4CF9-8E88-401FC02D9311}">
      <dsp:nvSpPr>
        <dsp:cNvPr id="0" name=""/>
        <dsp:cNvSpPr/>
      </dsp:nvSpPr>
      <dsp:spPr>
        <a:xfrm>
          <a:off x="791051" y="2172512"/>
          <a:ext cx="3101280" cy="186076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smtClean="0"/>
            <a:t>Sustainable</a:t>
          </a:r>
          <a:endParaRPr lang="en-US" sz="3200" kern="1200"/>
        </a:p>
      </dsp:txBody>
      <dsp:txXfrm>
        <a:off x="791051" y="2172512"/>
        <a:ext cx="3101280" cy="1860768"/>
      </dsp:txXfrm>
    </dsp:sp>
    <dsp:sp modelId="{236C0C92-73A1-4F0F-AAFF-AD24D70707EC}">
      <dsp:nvSpPr>
        <dsp:cNvPr id="0" name=""/>
        <dsp:cNvSpPr/>
      </dsp:nvSpPr>
      <dsp:spPr>
        <a:xfrm>
          <a:off x="4202459" y="2172512"/>
          <a:ext cx="3101280" cy="186076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smtClean="0"/>
            <a:t>Implementation plan</a:t>
          </a:r>
          <a:endParaRPr lang="en-US" sz="3200" kern="1200"/>
        </a:p>
      </dsp:txBody>
      <dsp:txXfrm>
        <a:off x="4202459" y="2172512"/>
        <a:ext cx="3101280" cy="1860768"/>
      </dsp:txXfrm>
    </dsp:sp>
    <dsp:sp modelId="{1B76FD0A-9418-4FD7-A627-CAEF4A0B3961}">
      <dsp:nvSpPr>
        <dsp:cNvPr id="0" name=""/>
        <dsp:cNvSpPr/>
      </dsp:nvSpPr>
      <dsp:spPr>
        <a:xfrm>
          <a:off x="7613867" y="2172512"/>
          <a:ext cx="3101280" cy="186076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smtClean="0"/>
            <a:t>Stewardship</a:t>
          </a:r>
          <a:endParaRPr lang="en-US" sz="3200" kern="1200"/>
        </a:p>
      </dsp:txBody>
      <dsp:txXfrm>
        <a:off x="7613867" y="2172512"/>
        <a:ext cx="3101280" cy="186076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BEA8CA-E541-4F2D-9EC1-F0509C9BC006}">
      <dsp:nvSpPr>
        <dsp:cNvPr id="0" name=""/>
        <dsp:cNvSpPr/>
      </dsp:nvSpPr>
      <dsp:spPr>
        <a:xfrm>
          <a:off x="862964" y="0"/>
          <a:ext cx="9780269" cy="4034896"/>
        </a:xfrm>
        <a:prstGeom prst="rightArrow">
          <a:avLst/>
        </a:prstGeom>
        <a:gradFill rotWithShape="0">
          <a:gsLst>
            <a:gs pos="0">
              <a:schemeClr val="accent1">
                <a:tint val="4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4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4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15221CBA-507D-4624-9BEF-2DFFD9856F71}">
      <dsp:nvSpPr>
        <dsp:cNvPr id="0" name=""/>
        <dsp:cNvSpPr/>
      </dsp:nvSpPr>
      <dsp:spPr>
        <a:xfrm>
          <a:off x="12360" y="1210468"/>
          <a:ext cx="3703557" cy="161395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smtClean="0"/>
            <a:t>Projects based on community needs</a:t>
          </a:r>
          <a:endParaRPr lang="en-US" sz="3000" kern="1200"/>
        </a:p>
      </dsp:txBody>
      <dsp:txXfrm>
        <a:off x="91147" y="1289255"/>
        <a:ext cx="3545983" cy="1456384"/>
      </dsp:txXfrm>
    </dsp:sp>
    <dsp:sp modelId="{4B9D0EA3-005F-422F-A3A5-A2D655CE1D1F}">
      <dsp:nvSpPr>
        <dsp:cNvPr id="0" name=""/>
        <dsp:cNvSpPr/>
      </dsp:nvSpPr>
      <dsp:spPr>
        <a:xfrm>
          <a:off x="3901320" y="1210468"/>
          <a:ext cx="3703557" cy="161395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smtClean="0"/>
            <a:t>Available resources</a:t>
          </a:r>
          <a:endParaRPr lang="en-US" sz="3000" kern="1200"/>
        </a:p>
      </dsp:txBody>
      <dsp:txXfrm>
        <a:off x="3980107" y="1289255"/>
        <a:ext cx="3545983" cy="1456384"/>
      </dsp:txXfrm>
    </dsp:sp>
    <dsp:sp modelId="{51350106-E491-4D3F-9288-14A4DEAA87C1}">
      <dsp:nvSpPr>
        <dsp:cNvPr id="0" name=""/>
        <dsp:cNvSpPr/>
      </dsp:nvSpPr>
      <dsp:spPr>
        <a:xfrm>
          <a:off x="7790281" y="1210468"/>
          <a:ext cx="3703557" cy="161395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smtClean="0"/>
            <a:t>Participation of community for identifying projects</a:t>
          </a:r>
          <a:endParaRPr lang="en-US" sz="3000" kern="1200"/>
        </a:p>
      </dsp:txBody>
      <dsp:txXfrm>
        <a:off x="7869068" y="1289255"/>
        <a:ext cx="3545983" cy="145638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906FB1-1678-45ED-A364-CD2C82C4B826}">
      <dsp:nvSpPr>
        <dsp:cNvPr id="0" name=""/>
        <dsp:cNvSpPr/>
      </dsp:nvSpPr>
      <dsp:spPr>
        <a:xfrm>
          <a:off x="-4561407" y="-699402"/>
          <a:ext cx="5433700" cy="5433700"/>
        </a:xfrm>
        <a:prstGeom prst="blockArc">
          <a:avLst>
            <a:gd name="adj1" fmla="val 18900000"/>
            <a:gd name="adj2" fmla="val 2700000"/>
            <a:gd name="adj3" fmla="val 398"/>
          </a:avLst>
        </a:pr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D92917-C8BD-4298-BC26-E1189D64635A}">
      <dsp:nvSpPr>
        <dsp:cNvPr id="0" name=""/>
        <dsp:cNvSpPr/>
      </dsp:nvSpPr>
      <dsp:spPr>
        <a:xfrm>
          <a:off x="325763" y="212477"/>
          <a:ext cx="11125708" cy="42479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7180" tIns="58420" rIns="58420" bIns="5842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smtClean="0"/>
            <a:t>Formation of grant committee</a:t>
          </a:r>
          <a:endParaRPr lang="en-US" sz="2300" kern="1200"/>
        </a:p>
      </dsp:txBody>
      <dsp:txXfrm>
        <a:off x="325763" y="212477"/>
        <a:ext cx="11125708" cy="424793"/>
      </dsp:txXfrm>
    </dsp:sp>
    <dsp:sp modelId="{E3D2B286-9C96-41D7-B787-93CD8A4144FC}">
      <dsp:nvSpPr>
        <dsp:cNvPr id="0" name=""/>
        <dsp:cNvSpPr/>
      </dsp:nvSpPr>
      <dsp:spPr>
        <a:xfrm>
          <a:off x="60267" y="159378"/>
          <a:ext cx="530992" cy="53099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950C1B-99EF-4727-BB3B-9821EF20F752}">
      <dsp:nvSpPr>
        <dsp:cNvPr id="0" name=""/>
        <dsp:cNvSpPr/>
      </dsp:nvSpPr>
      <dsp:spPr>
        <a:xfrm>
          <a:off x="675185" y="849587"/>
          <a:ext cx="10776286" cy="42479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7180" tIns="58420" rIns="58420" bIns="5842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smtClean="0"/>
            <a:t>Assign roles to the committee members</a:t>
          </a:r>
          <a:endParaRPr lang="en-US" sz="2300" kern="1200"/>
        </a:p>
      </dsp:txBody>
      <dsp:txXfrm>
        <a:off x="675185" y="849587"/>
        <a:ext cx="10776286" cy="424793"/>
      </dsp:txXfrm>
    </dsp:sp>
    <dsp:sp modelId="{9E2C438D-16CE-473C-893F-BA14BE91567A}">
      <dsp:nvSpPr>
        <dsp:cNvPr id="0" name=""/>
        <dsp:cNvSpPr/>
      </dsp:nvSpPr>
      <dsp:spPr>
        <a:xfrm>
          <a:off x="409689" y="796488"/>
          <a:ext cx="530992" cy="53099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28B666-4866-4049-8AAD-18D218BBB33F}">
      <dsp:nvSpPr>
        <dsp:cNvPr id="0" name=""/>
        <dsp:cNvSpPr/>
      </dsp:nvSpPr>
      <dsp:spPr>
        <a:xfrm>
          <a:off x="834967" y="1486697"/>
          <a:ext cx="10616504" cy="42479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7180" tIns="58420" rIns="58420" bIns="5842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smtClean="0"/>
            <a:t>Implementation plan including contingency plan</a:t>
          </a:r>
          <a:endParaRPr lang="en-US" sz="2300" kern="1200"/>
        </a:p>
      </dsp:txBody>
      <dsp:txXfrm>
        <a:off x="834967" y="1486697"/>
        <a:ext cx="10616504" cy="424793"/>
      </dsp:txXfrm>
    </dsp:sp>
    <dsp:sp modelId="{F8A486C0-A716-473E-867C-9311ABB1972B}">
      <dsp:nvSpPr>
        <dsp:cNvPr id="0" name=""/>
        <dsp:cNvSpPr/>
      </dsp:nvSpPr>
      <dsp:spPr>
        <a:xfrm>
          <a:off x="569471" y="1433598"/>
          <a:ext cx="530992" cy="53099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D40180-98E7-494C-9975-E420F1A342F2}">
      <dsp:nvSpPr>
        <dsp:cNvPr id="0" name=""/>
        <dsp:cNvSpPr/>
      </dsp:nvSpPr>
      <dsp:spPr>
        <a:xfrm>
          <a:off x="834967" y="2123404"/>
          <a:ext cx="10616504" cy="42479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7180" tIns="58420" rIns="58420" bIns="5842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smtClean="0"/>
            <a:t>Budget preparation</a:t>
          </a:r>
          <a:endParaRPr lang="en-US" sz="2300" kern="1200"/>
        </a:p>
      </dsp:txBody>
      <dsp:txXfrm>
        <a:off x="834967" y="2123404"/>
        <a:ext cx="10616504" cy="424793"/>
      </dsp:txXfrm>
    </dsp:sp>
    <dsp:sp modelId="{590B39A6-AC70-4285-9FFF-250173A2223B}">
      <dsp:nvSpPr>
        <dsp:cNvPr id="0" name=""/>
        <dsp:cNvSpPr/>
      </dsp:nvSpPr>
      <dsp:spPr>
        <a:xfrm>
          <a:off x="569471" y="2070305"/>
          <a:ext cx="530992" cy="53099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E250CB-1E67-4909-8275-29F2ACA5BB73}">
      <dsp:nvSpPr>
        <dsp:cNvPr id="0" name=""/>
        <dsp:cNvSpPr/>
      </dsp:nvSpPr>
      <dsp:spPr>
        <a:xfrm>
          <a:off x="675185" y="2760514"/>
          <a:ext cx="10776286" cy="42479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7180" tIns="58420" rIns="58420" bIns="5842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smtClean="0"/>
            <a:t>Documents retention plan</a:t>
          </a:r>
          <a:endParaRPr lang="en-US" sz="2300" kern="1200"/>
        </a:p>
      </dsp:txBody>
      <dsp:txXfrm>
        <a:off x="675185" y="2760514"/>
        <a:ext cx="10776286" cy="424793"/>
      </dsp:txXfrm>
    </dsp:sp>
    <dsp:sp modelId="{617D6264-B3B9-4AF2-8C8C-886D4558ECB6}">
      <dsp:nvSpPr>
        <dsp:cNvPr id="0" name=""/>
        <dsp:cNvSpPr/>
      </dsp:nvSpPr>
      <dsp:spPr>
        <a:xfrm>
          <a:off x="409689" y="2707415"/>
          <a:ext cx="530992" cy="53099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37FFDC-3E84-44DD-8EFD-8E5E47CEB0A2}">
      <dsp:nvSpPr>
        <dsp:cNvPr id="0" name=""/>
        <dsp:cNvSpPr/>
      </dsp:nvSpPr>
      <dsp:spPr>
        <a:xfrm>
          <a:off x="325763" y="3397624"/>
          <a:ext cx="11125708" cy="42479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7180" tIns="58420" rIns="58420" bIns="5842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smtClean="0"/>
            <a:t>Measurable and sustainable goals</a:t>
          </a:r>
          <a:endParaRPr lang="en-US" sz="2300" kern="1200"/>
        </a:p>
      </dsp:txBody>
      <dsp:txXfrm>
        <a:off x="325763" y="3397624"/>
        <a:ext cx="11125708" cy="424793"/>
      </dsp:txXfrm>
    </dsp:sp>
    <dsp:sp modelId="{FDAC5A58-2826-42BE-867C-C27DA7966FDA}">
      <dsp:nvSpPr>
        <dsp:cNvPr id="0" name=""/>
        <dsp:cNvSpPr/>
      </dsp:nvSpPr>
      <dsp:spPr>
        <a:xfrm>
          <a:off x="60267" y="3344525"/>
          <a:ext cx="530992" cy="53099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E8E5B8-1205-4F9A-9E98-A842DBCA8EA3}">
      <dsp:nvSpPr>
        <dsp:cNvPr id="0" name=""/>
        <dsp:cNvSpPr/>
      </dsp:nvSpPr>
      <dsp:spPr>
        <a:xfrm>
          <a:off x="5753099" y="1667553"/>
          <a:ext cx="2016060" cy="6997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9894"/>
              </a:lnTo>
              <a:lnTo>
                <a:pt x="2016060" y="349894"/>
              </a:lnTo>
              <a:lnTo>
                <a:pt x="2016060" y="69978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8905E4-F93E-4A2A-9BA0-D8CE078E9864}">
      <dsp:nvSpPr>
        <dsp:cNvPr id="0" name=""/>
        <dsp:cNvSpPr/>
      </dsp:nvSpPr>
      <dsp:spPr>
        <a:xfrm>
          <a:off x="3737039" y="1667553"/>
          <a:ext cx="2016060" cy="699789"/>
        </a:xfrm>
        <a:custGeom>
          <a:avLst/>
          <a:gdLst/>
          <a:ahLst/>
          <a:cxnLst/>
          <a:rect l="0" t="0" r="0" b="0"/>
          <a:pathLst>
            <a:path>
              <a:moveTo>
                <a:pt x="2016060" y="0"/>
              </a:moveTo>
              <a:lnTo>
                <a:pt x="2016060" y="349894"/>
              </a:lnTo>
              <a:lnTo>
                <a:pt x="0" y="349894"/>
              </a:lnTo>
              <a:lnTo>
                <a:pt x="0" y="69978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D923C4-B70A-4209-BDD8-15D980C9A6E9}">
      <dsp:nvSpPr>
        <dsp:cNvPr id="0" name=""/>
        <dsp:cNvSpPr/>
      </dsp:nvSpPr>
      <dsp:spPr>
        <a:xfrm>
          <a:off x="4086933" y="1387"/>
          <a:ext cx="3332331" cy="16661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smtClean="0"/>
            <a:t>There will be conflict of interest if:</a:t>
          </a:r>
          <a:endParaRPr lang="en-US" sz="2500" kern="1200"/>
        </a:p>
      </dsp:txBody>
      <dsp:txXfrm>
        <a:off x="4086933" y="1387"/>
        <a:ext cx="3332331" cy="1666165"/>
      </dsp:txXfrm>
    </dsp:sp>
    <dsp:sp modelId="{4CA10D49-D9F2-47D3-81FE-E91CDDD43397}">
      <dsp:nvSpPr>
        <dsp:cNvPr id="0" name=""/>
        <dsp:cNvSpPr/>
      </dsp:nvSpPr>
      <dsp:spPr>
        <a:xfrm>
          <a:off x="2070873" y="2367342"/>
          <a:ext cx="3332331" cy="16661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smtClean="0"/>
            <a:t>Rotarian benefits financially or personally from the grant directly or indirectly</a:t>
          </a:r>
          <a:endParaRPr lang="en-US" sz="2500" kern="1200"/>
        </a:p>
      </dsp:txBody>
      <dsp:txXfrm>
        <a:off x="2070873" y="2367342"/>
        <a:ext cx="3332331" cy="1666165"/>
      </dsp:txXfrm>
    </dsp:sp>
    <dsp:sp modelId="{C3084450-64A4-4D5A-A691-6FAF82E9E3EB}">
      <dsp:nvSpPr>
        <dsp:cNvPr id="0" name=""/>
        <dsp:cNvSpPr/>
      </dsp:nvSpPr>
      <dsp:spPr>
        <a:xfrm>
          <a:off x="6102994" y="2367342"/>
          <a:ext cx="3332331" cy="16661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smtClean="0"/>
            <a:t>If there is conflict of interest, it must be disclosed</a:t>
          </a:r>
          <a:endParaRPr lang="en-US" sz="2500" kern="1200"/>
        </a:p>
      </dsp:txBody>
      <dsp:txXfrm>
        <a:off x="6102994" y="2367342"/>
        <a:ext cx="3332331" cy="166616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7B39EF-4D37-423F-AD78-700F4B572E78}">
      <dsp:nvSpPr>
        <dsp:cNvPr id="0" name=""/>
        <dsp:cNvSpPr/>
      </dsp:nvSpPr>
      <dsp:spPr>
        <a:xfrm rot="16200000">
          <a:off x="-935204" y="939769"/>
          <a:ext cx="3683000" cy="1803461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0" tIns="0" rIns="127177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smtClean="0"/>
            <a:t>Minimum budget – USD 30,000</a:t>
          </a:r>
          <a:endParaRPr lang="en-US" sz="2000" kern="1200"/>
        </a:p>
      </dsp:txBody>
      <dsp:txXfrm rot="5400000">
        <a:off x="4565" y="736600"/>
        <a:ext cx="1803461" cy="2209800"/>
      </dsp:txXfrm>
    </dsp:sp>
    <dsp:sp modelId="{6B9DCDC2-15FE-40D1-8411-05A265E7CC7C}">
      <dsp:nvSpPr>
        <dsp:cNvPr id="0" name=""/>
        <dsp:cNvSpPr/>
      </dsp:nvSpPr>
      <dsp:spPr>
        <a:xfrm rot="16200000">
          <a:off x="1003517" y="939769"/>
          <a:ext cx="3683000" cy="1803461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0" tIns="0" rIns="127177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smtClean="0"/>
            <a:t>Involvement of at least 2 rotary clubs, host and international</a:t>
          </a:r>
          <a:endParaRPr lang="en-US" sz="2000" kern="1200"/>
        </a:p>
      </dsp:txBody>
      <dsp:txXfrm rot="5400000">
        <a:off x="1943286" y="736600"/>
        <a:ext cx="1803461" cy="2209800"/>
      </dsp:txXfrm>
    </dsp:sp>
    <dsp:sp modelId="{B7B59A00-3C96-463B-9965-025F630FA214}">
      <dsp:nvSpPr>
        <dsp:cNvPr id="0" name=""/>
        <dsp:cNvSpPr/>
      </dsp:nvSpPr>
      <dsp:spPr>
        <a:xfrm rot="16200000">
          <a:off x="2942238" y="939769"/>
          <a:ext cx="3683000" cy="1803461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0" tIns="0" rIns="127177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smtClean="0"/>
            <a:t>Club meets qualification requirements</a:t>
          </a:r>
          <a:endParaRPr lang="en-US" sz="2000" kern="1200"/>
        </a:p>
      </dsp:txBody>
      <dsp:txXfrm rot="5400000">
        <a:off x="3882007" y="736600"/>
        <a:ext cx="1803461" cy="2209800"/>
      </dsp:txXfrm>
    </dsp:sp>
    <dsp:sp modelId="{35963FE1-2055-4F41-A8A1-A72F0C571FE2}">
      <dsp:nvSpPr>
        <dsp:cNvPr id="0" name=""/>
        <dsp:cNvSpPr/>
      </dsp:nvSpPr>
      <dsp:spPr>
        <a:xfrm rot="16200000">
          <a:off x="4880960" y="939769"/>
          <a:ext cx="3683000" cy="1803461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0" tIns="0" rIns="127177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smtClean="0"/>
            <a:t>If DDF is required, approval from DRFC and DG</a:t>
          </a:r>
          <a:endParaRPr lang="en-US" sz="2000" kern="1200"/>
        </a:p>
      </dsp:txBody>
      <dsp:txXfrm rot="5400000">
        <a:off x="5820729" y="736600"/>
        <a:ext cx="1803461" cy="2209800"/>
      </dsp:txXfrm>
    </dsp:sp>
    <dsp:sp modelId="{18145631-2625-4985-A60D-91D062CFE39B}">
      <dsp:nvSpPr>
        <dsp:cNvPr id="0" name=""/>
        <dsp:cNvSpPr/>
      </dsp:nvSpPr>
      <dsp:spPr>
        <a:xfrm rot="16200000">
          <a:off x="6819681" y="939769"/>
          <a:ext cx="3683000" cy="1803461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0" tIns="0" rIns="127177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smtClean="0"/>
            <a:t>Clubs are expected to contribute towards project funding</a:t>
          </a:r>
          <a:endParaRPr lang="en-US" sz="2000" kern="1200"/>
        </a:p>
      </dsp:txBody>
      <dsp:txXfrm rot="5400000">
        <a:off x="7759450" y="736600"/>
        <a:ext cx="1803461" cy="2209800"/>
      </dsp:txXfrm>
    </dsp:sp>
    <dsp:sp modelId="{B2CB5586-6B30-4221-B1D8-02FBE0820452}">
      <dsp:nvSpPr>
        <dsp:cNvPr id="0" name=""/>
        <dsp:cNvSpPr/>
      </dsp:nvSpPr>
      <dsp:spPr>
        <a:xfrm rot="16200000">
          <a:off x="8758403" y="939769"/>
          <a:ext cx="3683000" cy="1803461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0" tIns="0" rIns="127177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smtClean="0"/>
            <a:t>Online application @rotary.org</a:t>
          </a:r>
          <a:endParaRPr lang="en-US" sz="2000" kern="1200"/>
        </a:p>
      </dsp:txBody>
      <dsp:txXfrm rot="5400000">
        <a:off x="9698172" y="736600"/>
        <a:ext cx="1803461" cy="220980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FCB2FA-CD09-433B-BDAF-9F42A8415119}">
      <dsp:nvSpPr>
        <dsp:cNvPr id="0" name=""/>
        <dsp:cNvSpPr/>
      </dsp:nvSpPr>
      <dsp:spPr>
        <a:xfrm>
          <a:off x="791051" y="1615"/>
          <a:ext cx="3101280" cy="186076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smtClean="0"/>
            <a:t>Cash contribution from clubs</a:t>
          </a:r>
          <a:endParaRPr lang="en-US" sz="3000" kern="1200"/>
        </a:p>
      </dsp:txBody>
      <dsp:txXfrm>
        <a:off x="791051" y="1615"/>
        <a:ext cx="3101280" cy="1860768"/>
      </dsp:txXfrm>
    </dsp:sp>
    <dsp:sp modelId="{E0B7C8E1-D266-4BCC-A271-F14C6D98348D}">
      <dsp:nvSpPr>
        <dsp:cNvPr id="0" name=""/>
        <dsp:cNvSpPr/>
      </dsp:nvSpPr>
      <dsp:spPr>
        <a:xfrm>
          <a:off x="4202459" y="1615"/>
          <a:ext cx="3101280" cy="186076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smtClean="0"/>
            <a:t>Cash contribution from non-rotarians</a:t>
          </a:r>
          <a:endParaRPr lang="en-US" sz="3000" kern="1200"/>
        </a:p>
      </dsp:txBody>
      <dsp:txXfrm>
        <a:off x="4202459" y="1615"/>
        <a:ext cx="3101280" cy="1860768"/>
      </dsp:txXfrm>
    </dsp:sp>
    <dsp:sp modelId="{7C153108-294F-406F-996F-AD158C15A95F}">
      <dsp:nvSpPr>
        <dsp:cNvPr id="0" name=""/>
        <dsp:cNvSpPr/>
      </dsp:nvSpPr>
      <dsp:spPr>
        <a:xfrm>
          <a:off x="7613867" y="1615"/>
          <a:ext cx="3101280" cy="186076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smtClean="0"/>
            <a:t>Term gift/restricted fund</a:t>
          </a:r>
          <a:endParaRPr lang="en-US" sz="3000" kern="1200"/>
        </a:p>
      </dsp:txBody>
      <dsp:txXfrm>
        <a:off x="7613867" y="1615"/>
        <a:ext cx="3101280" cy="1860768"/>
      </dsp:txXfrm>
    </dsp:sp>
    <dsp:sp modelId="{DDCC33A5-FA59-497E-AC1E-518219D56C0F}">
      <dsp:nvSpPr>
        <dsp:cNvPr id="0" name=""/>
        <dsp:cNvSpPr/>
      </dsp:nvSpPr>
      <dsp:spPr>
        <a:xfrm>
          <a:off x="2496755" y="2172512"/>
          <a:ext cx="3101280" cy="186076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smtClean="0"/>
            <a:t>DDF from districts</a:t>
          </a:r>
          <a:endParaRPr lang="en-US" sz="3000" kern="1200"/>
        </a:p>
      </dsp:txBody>
      <dsp:txXfrm>
        <a:off x="2496755" y="2172512"/>
        <a:ext cx="3101280" cy="1860768"/>
      </dsp:txXfrm>
    </dsp:sp>
    <dsp:sp modelId="{EEBC847C-8A32-472E-9662-4897997DADE1}">
      <dsp:nvSpPr>
        <dsp:cNvPr id="0" name=""/>
        <dsp:cNvSpPr/>
      </dsp:nvSpPr>
      <dsp:spPr>
        <a:xfrm>
          <a:off x="5908163" y="2172512"/>
          <a:ext cx="3101280" cy="186076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smtClean="0"/>
            <a:t>80% of DDF from world fund (Rotary Foundation)</a:t>
          </a:r>
          <a:endParaRPr lang="en-US" sz="3000" kern="1200"/>
        </a:p>
      </dsp:txBody>
      <dsp:txXfrm>
        <a:off x="5908163" y="2172512"/>
        <a:ext cx="3101280" cy="186076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AF3378-8307-426A-8070-0730C6B68EA8}">
      <dsp:nvSpPr>
        <dsp:cNvPr id="0" name=""/>
        <dsp:cNvSpPr/>
      </dsp:nvSpPr>
      <dsp:spPr>
        <a:xfrm>
          <a:off x="0" y="23767"/>
          <a:ext cx="11506199" cy="912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smtClean="0"/>
            <a:t>Communication and response to RI query</a:t>
          </a:r>
          <a:endParaRPr lang="en-US" sz="3900" kern="1200"/>
        </a:p>
      </dsp:txBody>
      <dsp:txXfrm>
        <a:off x="44549" y="68316"/>
        <a:ext cx="11417101" cy="823502"/>
      </dsp:txXfrm>
    </dsp:sp>
    <dsp:sp modelId="{F9A65DB9-76D5-41F3-A2C5-334EED0BD912}">
      <dsp:nvSpPr>
        <dsp:cNvPr id="0" name=""/>
        <dsp:cNvSpPr/>
      </dsp:nvSpPr>
      <dsp:spPr>
        <a:xfrm>
          <a:off x="0" y="1048687"/>
          <a:ext cx="11506199" cy="912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smtClean="0"/>
            <a:t>Financial management plan</a:t>
          </a:r>
          <a:endParaRPr lang="en-US" sz="3900" kern="1200"/>
        </a:p>
      </dsp:txBody>
      <dsp:txXfrm>
        <a:off x="44549" y="1093236"/>
        <a:ext cx="11417101" cy="823502"/>
      </dsp:txXfrm>
    </dsp:sp>
    <dsp:sp modelId="{DA2807EB-92F8-407A-AD08-420696F526CF}">
      <dsp:nvSpPr>
        <dsp:cNvPr id="0" name=""/>
        <dsp:cNvSpPr/>
      </dsp:nvSpPr>
      <dsp:spPr>
        <a:xfrm>
          <a:off x="0" y="2073607"/>
          <a:ext cx="11506199" cy="912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smtClean="0"/>
            <a:t>Proper accounting and record keeping</a:t>
          </a:r>
          <a:endParaRPr lang="en-US" sz="3900" kern="1200"/>
        </a:p>
      </dsp:txBody>
      <dsp:txXfrm>
        <a:off x="44549" y="2118156"/>
        <a:ext cx="11417101" cy="823502"/>
      </dsp:txXfrm>
    </dsp:sp>
    <dsp:sp modelId="{FA58CCDB-E02F-4446-849C-EFCB99326566}">
      <dsp:nvSpPr>
        <dsp:cNvPr id="0" name=""/>
        <dsp:cNvSpPr/>
      </dsp:nvSpPr>
      <dsp:spPr>
        <a:xfrm>
          <a:off x="0" y="3098527"/>
          <a:ext cx="11506199" cy="912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smtClean="0"/>
            <a:t>Be within the approved budget</a:t>
          </a:r>
          <a:endParaRPr lang="en-US" sz="3900" kern="1200"/>
        </a:p>
      </dsp:txBody>
      <dsp:txXfrm>
        <a:off x="44549" y="3143076"/>
        <a:ext cx="11417101" cy="8235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03E561-A38A-4A22-8215-F855A52BC5B1}" type="datetimeFigureOut">
              <a:rPr lang="en-US" smtClean="0"/>
              <a:t>5/28/2026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827055-821E-4F6B-AAA9-2685E1493D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8598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>
            <a:extLst>
              <a:ext uri="{FF2B5EF4-FFF2-40B4-BE49-F238E27FC236}">
                <a16:creationId xmlns:a16="http://schemas.microsoft.com/office/drawing/2014/main" id="{ADB7AFEE-FCFA-EE44-A6ED-641CA589F61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42900" y="4120063"/>
            <a:ext cx="11506200" cy="465667"/>
          </a:xfrm>
        </p:spPr>
        <p:txBody>
          <a:bodyPr>
            <a:noAutofit/>
          </a:bodyPr>
          <a:lstStyle>
            <a:lvl1pPr marL="0" indent="0" algn="ctr">
              <a:buNone/>
              <a:defRPr lang="en-US" sz="3200" b="1" kern="1200" dirty="0">
                <a:solidFill>
                  <a:srgbClr val="005DAA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Type your Rotary club name here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ED87DAF-6E20-BA44-8FD5-867BBA628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0" y="3298132"/>
            <a:ext cx="11506200" cy="821931"/>
          </a:xfrm>
        </p:spPr>
        <p:txBody>
          <a:bodyPr tIns="0" bIns="91440" anchor="b">
            <a:normAutofit/>
          </a:bodyPr>
          <a:lstStyle>
            <a:lvl1pPr marL="0" indent="0" algn="ctr" defTabSz="914400" rtl="0" eaLnBrk="1" latinLnBrk="0" hangingPunct="1">
              <a:buNone/>
              <a:defRPr lang="en-US" sz="4800" b="1" kern="1200" cap="all" baseline="0" dirty="0">
                <a:solidFill>
                  <a:srgbClr val="005DA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2F61008-5AFF-634D-9011-6DE20E46D6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503" y="323243"/>
            <a:ext cx="2609627" cy="2619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3955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6B15CEA-7F4D-4111-91E1-C24BB8942014}"/>
              </a:ext>
            </a:extLst>
          </p:cNvPr>
          <p:cNvSpPr/>
          <p:nvPr userDrawn="1"/>
        </p:nvSpPr>
        <p:spPr>
          <a:xfrm flipV="1">
            <a:off x="0" y="0"/>
            <a:ext cx="12192000" cy="1540042"/>
          </a:xfrm>
          <a:prstGeom prst="rect">
            <a:avLst/>
          </a:prstGeom>
          <a:solidFill>
            <a:srgbClr val="01B4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110B65-104E-48DA-9FDA-01FF9A48E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"/>
            <a:ext cx="11506200" cy="1540042"/>
          </a:xfrm>
        </p:spPr>
        <p:txBody>
          <a:bodyPr tIns="0" bIns="91440" anchor="b"/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9A633E9E-2A95-4274-8C9E-B12F3C8F05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999" y="2436811"/>
            <a:ext cx="11506199" cy="3836989"/>
          </a:xfrm>
        </p:spPr>
        <p:txBody>
          <a:bodyPr>
            <a:normAutofit/>
          </a:bodyPr>
          <a:lstStyle>
            <a:lvl1pPr>
              <a:defRPr sz="2400">
                <a:solidFill>
                  <a:srgbClr val="333333"/>
                </a:solidFill>
              </a:defRPr>
            </a:lvl1pPr>
            <a:lvl2pPr marL="457200" indent="-228600">
              <a:defRPr sz="2000">
                <a:solidFill>
                  <a:srgbClr val="333333"/>
                </a:solidFill>
              </a:defRPr>
            </a:lvl2pPr>
            <a:lvl3pPr marL="685800" indent="-228600">
              <a:defRPr sz="1800">
                <a:solidFill>
                  <a:srgbClr val="333333"/>
                </a:solidFill>
              </a:defRPr>
            </a:lvl3pPr>
            <a:lvl4pPr marL="914400" indent="-228600">
              <a:defRPr sz="1600">
                <a:solidFill>
                  <a:srgbClr val="333333"/>
                </a:solidFill>
              </a:defRPr>
            </a:lvl4pPr>
            <a:lvl5pPr marL="1143000" indent="-228600">
              <a:defRPr sz="1600">
                <a:solidFill>
                  <a:srgbClr val="333333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11B1EC5A-E690-43D2-A0E3-D50BD6A53AFE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80999" y="1796132"/>
            <a:ext cx="11506199" cy="615279"/>
          </a:xfrm>
        </p:spPr>
        <p:txBody>
          <a:bodyPr>
            <a:normAutofit/>
          </a:bodyPr>
          <a:lstStyle>
            <a:lvl1pPr marL="0" indent="0" algn="l">
              <a:buNone/>
              <a:defRPr sz="2400" b="1" cap="all" baseline="0">
                <a:solidFill>
                  <a:srgbClr val="333333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TextBox 6" hidden="1">
            <a:extLst>
              <a:ext uri="{FF2B5EF4-FFF2-40B4-BE49-F238E27FC236}">
                <a16:creationId xmlns:a16="http://schemas.microsoft.com/office/drawing/2014/main" id="{C429B5C5-40F0-413F-82DE-781C809F82A3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2">
                    <a:lumMod val="75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D10926E-D815-4592-97B7-8EE7A9786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 vert="horz" lIns="91440" tIns="45720" rIns="91440" bIns="45720" rtlCol="0" anchor="ctr"/>
          <a:lstStyle>
            <a:lvl1pPr>
              <a:defRPr lang="en-US" smtClean="0">
                <a:solidFill>
                  <a:schemeClr val="tx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722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8A776E0-39A8-48D5-80F8-035E16384242}"/>
              </a:ext>
            </a:extLst>
          </p:cNvPr>
          <p:cNvSpPr/>
          <p:nvPr userDrawn="1"/>
        </p:nvSpPr>
        <p:spPr>
          <a:xfrm>
            <a:off x="0" y="1540042"/>
            <a:ext cx="12192000" cy="5317958"/>
          </a:xfrm>
          <a:prstGeom prst="rect">
            <a:avLst/>
          </a:prstGeom>
          <a:solidFill>
            <a:srgbClr val="01B4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720C02A-46A0-4BE0-B1BF-F34465AC2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6356350"/>
            <a:ext cx="423334" cy="365125"/>
          </a:xfrm>
        </p:spPr>
        <p:txBody>
          <a:bodyPr/>
          <a:lstStyle/>
          <a:p>
            <a:fld id="{97A94E25-127B-4C48-AF96-44BA7B82377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C48881AF-761E-4663-9A5E-BC34236BC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"/>
            <a:ext cx="11506200" cy="1540042"/>
          </a:xfrm>
        </p:spPr>
        <p:txBody>
          <a:bodyPr tIns="0" bIns="91440" anchor="b"/>
          <a:lstStyle>
            <a:lvl1pPr>
              <a:defRPr cap="all" baseline="0">
                <a:solidFill>
                  <a:srgbClr val="48595D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TextBox 4" hidden="1">
            <a:extLst>
              <a:ext uri="{FF2B5EF4-FFF2-40B4-BE49-F238E27FC236}">
                <a16:creationId xmlns:a16="http://schemas.microsoft.com/office/drawing/2014/main" id="{31265F87-D1A9-4FC6-9F13-66361C11DF35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2">
                    <a:lumMod val="50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8D424E8-3A20-4BF1-B53F-7A284F46F6A4}"/>
              </a:ext>
            </a:extLst>
          </p:cNvPr>
          <p:cNvSpPr txBox="1">
            <a:spLocks/>
          </p:cNvSpPr>
          <p:nvPr userDrawn="1"/>
        </p:nvSpPr>
        <p:spPr>
          <a:xfrm>
            <a:off x="11650133" y="115570"/>
            <a:ext cx="42333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lang="en-US" sz="120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7A94E25-127B-4C48-AF96-44BA7B823777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6815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8A776E0-39A8-48D5-80F8-035E16384242}"/>
              </a:ext>
            </a:extLst>
          </p:cNvPr>
          <p:cNvSpPr/>
          <p:nvPr userDrawn="1"/>
        </p:nvSpPr>
        <p:spPr>
          <a:xfrm>
            <a:off x="0" y="0"/>
            <a:ext cx="12192000" cy="1540042"/>
          </a:xfrm>
          <a:prstGeom prst="rect">
            <a:avLst/>
          </a:prstGeom>
          <a:solidFill>
            <a:srgbClr val="01B4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C0EF89B-F057-4EA3-BC61-71F9D7BF9F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"/>
            <a:ext cx="11506200" cy="1540042"/>
          </a:xfrm>
        </p:spPr>
        <p:txBody>
          <a:bodyPr tIns="0" bIns="91440" anchor="b"/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Box 5" hidden="1">
            <a:extLst>
              <a:ext uri="{FF2B5EF4-FFF2-40B4-BE49-F238E27FC236}">
                <a16:creationId xmlns:a16="http://schemas.microsoft.com/office/drawing/2014/main" id="{3F6A0DDC-8464-4003-BDFD-127BB593AA78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2">
                    <a:lumMod val="75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FF64A36E-6351-44F5-8371-4CD912E77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 vert="horz" lIns="91440" tIns="45720" rIns="91440" bIns="45720" rtlCol="0" anchor="ctr"/>
          <a:lstStyle>
            <a:lvl1pPr>
              <a:defRPr lang="en-US" smtClean="0">
                <a:solidFill>
                  <a:schemeClr val="tx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5050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BFE6C60-BD51-4C06-972B-D598C068A30B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01B4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E8702E8D-AEBF-49D4-9D69-00802EFEB71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350000" y="2141538"/>
            <a:ext cx="5537200" cy="3141662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228600" indent="-169863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21" name="Text Placeholder 11">
            <a:extLst>
              <a:ext uri="{FF2B5EF4-FFF2-40B4-BE49-F238E27FC236}">
                <a16:creationId xmlns:a16="http://schemas.microsoft.com/office/drawing/2014/main" id="{573E487D-389A-425E-93B1-6E466DB120C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58800" y="2141538"/>
            <a:ext cx="4978400" cy="1135062"/>
          </a:xfrm>
          <a:ln w="25400">
            <a:gradFill flip="none" rotWithShape="1">
              <a:gsLst>
                <a:gs pos="100000">
                  <a:schemeClr val="accent1">
                    <a:lumMod val="5000"/>
                    <a:lumOff val="95000"/>
                  </a:schemeClr>
                </a:gs>
                <a:gs pos="97000">
                  <a:schemeClr val="bg1">
                    <a:alpha val="0"/>
                  </a:schemeClr>
                </a:gs>
              </a:gsLst>
              <a:lin ang="5400000" scaled="1"/>
              <a:tileRect/>
            </a:gradFill>
          </a:ln>
        </p:spPr>
        <p:txBody>
          <a:bodyPr anchor="b">
            <a:noAutofit/>
          </a:bodyPr>
          <a:lstStyle>
            <a:lvl1pPr marL="0" indent="0">
              <a:buNone/>
              <a:defRPr sz="4400" b="1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buNone/>
              <a:defRPr sz="2000">
                <a:solidFill>
                  <a:schemeClr val="bg1"/>
                </a:solidFill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08ACE488-B9EE-4F80-9093-0D25C49D3C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3383632"/>
            <a:ext cx="4986867" cy="1975764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6F820-5DA9-442B-93E8-9740D300251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1650133" y="115570"/>
            <a:ext cx="423334" cy="365125"/>
          </a:xfrm>
        </p:spPr>
        <p:txBody>
          <a:bodyPr vert="horz" lIns="91440" tIns="45720" rIns="91440" bIns="45720" rtlCol="0" anchor="ctr"/>
          <a:lstStyle>
            <a:lvl1pPr>
              <a:defRPr lang="en-US" smtClean="0">
                <a:solidFill>
                  <a:schemeClr val="tx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Box 5" hidden="1">
            <a:extLst>
              <a:ext uri="{FF2B5EF4-FFF2-40B4-BE49-F238E27FC236}">
                <a16:creationId xmlns:a16="http://schemas.microsoft.com/office/drawing/2014/main" id="{39D2C925-BE4C-4057-86A9-05FBB940D62D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2">
                    <a:lumMod val="50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</p:spTree>
    <p:extLst>
      <p:ext uri="{BB962C8B-B14F-4D97-AF65-F5344CB8AC3E}">
        <p14:creationId xmlns:p14="http://schemas.microsoft.com/office/powerpoint/2010/main" val="698122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16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BFE6C60-BD51-4C06-972B-D598C068A30B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01B4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D0FBAC-275F-4558-B592-D14B0D07426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519863" y="398463"/>
            <a:ext cx="5265737" cy="60198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F4016360-4C79-4F76-A938-3BBB6229913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58800" y="2141538"/>
            <a:ext cx="4978400" cy="1135062"/>
          </a:xfrm>
          <a:ln w="25400">
            <a:gradFill flip="none" rotWithShape="1">
              <a:gsLst>
                <a:gs pos="100000">
                  <a:srgbClr val="333333"/>
                </a:gs>
                <a:gs pos="97000">
                  <a:schemeClr val="bg1">
                    <a:alpha val="0"/>
                  </a:schemeClr>
                </a:gs>
              </a:gsLst>
              <a:lin ang="5400000" scaled="1"/>
              <a:tileRect/>
            </a:gradFill>
          </a:ln>
        </p:spPr>
        <p:txBody>
          <a:bodyPr anchor="b">
            <a:noAutofit/>
          </a:bodyPr>
          <a:lstStyle>
            <a:lvl1pPr marL="0" indent="0">
              <a:buNone/>
              <a:defRPr sz="4400" b="1" cap="all" baseline="0">
                <a:solidFill>
                  <a:srgbClr val="333333"/>
                </a:solidFill>
                <a:latin typeface="+mj-lt"/>
              </a:defRPr>
            </a:lvl1pPr>
            <a:lvl2pPr marL="0" indent="0">
              <a:buNone/>
              <a:defRPr sz="2000">
                <a:solidFill>
                  <a:schemeClr val="bg1"/>
                </a:solidFill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E1D181C7-949B-4052-9076-6B318782A3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3383632"/>
            <a:ext cx="4986867" cy="1975764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333333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TextBox 5" hidden="1">
            <a:extLst>
              <a:ext uri="{FF2B5EF4-FFF2-40B4-BE49-F238E27FC236}">
                <a16:creationId xmlns:a16="http://schemas.microsoft.com/office/drawing/2014/main" id="{3F4EF337-F8F4-4151-B616-10707ECBE95F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2">
                    <a:lumMod val="75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EA03AD6-A795-41C0-B0E9-C5E66A8C8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91654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0FD90A5B-A048-4B19-8F52-8094F1D305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096001" cy="6858000"/>
          </a:xfrm>
          <a:custGeom>
            <a:avLst/>
            <a:gdLst>
              <a:gd name="connsiteX0" fmla="*/ 1 w 6096001"/>
              <a:gd name="connsiteY0" fmla="*/ 0 h 6858000"/>
              <a:gd name="connsiteX1" fmla="*/ 6096001 w 6096001"/>
              <a:gd name="connsiteY1" fmla="*/ 0 h 6858000"/>
              <a:gd name="connsiteX2" fmla="*/ 6096001 w 6096001"/>
              <a:gd name="connsiteY2" fmla="*/ 6858000 h 6858000"/>
              <a:gd name="connsiteX3" fmla="*/ 4539049 w 6096001"/>
              <a:gd name="connsiteY3" fmla="*/ 6858000 h 6858000"/>
              <a:gd name="connsiteX4" fmla="*/ 1 w 6096001"/>
              <a:gd name="connsiteY4" fmla="*/ 6858000 h 6858000"/>
              <a:gd name="connsiteX5" fmla="*/ 0 w 6096001"/>
              <a:gd name="connsiteY5" fmla="*/ 6858000 h 6858000"/>
              <a:gd name="connsiteX6" fmla="*/ 0 w 6096001"/>
              <a:gd name="connsiteY6" fmla="*/ 6273113 h 6858000"/>
              <a:gd name="connsiteX7" fmla="*/ 1 w 6096001"/>
              <a:gd name="connsiteY7" fmla="*/ 627311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96001" h="6858000">
                <a:moveTo>
                  <a:pt x="1" y="0"/>
                </a:moveTo>
                <a:lnTo>
                  <a:pt x="6096001" y="0"/>
                </a:lnTo>
                <a:lnTo>
                  <a:pt x="6096001" y="6858000"/>
                </a:lnTo>
                <a:lnTo>
                  <a:pt x="4539049" y="6858000"/>
                </a:lnTo>
                <a:lnTo>
                  <a:pt x="1" y="6858000"/>
                </a:lnTo>
                <a:lnTo>
                  <a:pt x="0" y="6858000"/>
                </a:lnTo>
                <a:lnTo>
                  <a:pt x="0" y="6273113"/>
                </a:lnTo>
                <a:lnTo>
                  <a:pt x="1" y="627311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7E3D8B2A-F4E2-4C5C-8C97-DF59F5F89A1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96001" y="0"/>
            <a:ext cx="6096000" cy="6858000"/>
          </a:xfrm>
          <a:solidFill>
            <a:srgbClr val="48595D"/>
          </a:solidFill>
        </p:spPr>
        <p:txBody>
          <a:bodyPr anchor="b"/>
          <a:lstStyle>
            <a:lvl1pPr marL="0" indent="0" algn="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c</a:t>
            </a:r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1E089F70-69C6-4742-888F-F432A72B657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879771" y="2141538"/>
            <a:ext cx="4978400" cy="1135062"/>
          </a:xfrm>
          <a:ln w="25400">
            <a:gradFill flip="none" rotWithShape="1">
              <a:gsLst>
                <a:gs pos="100000">
                  <a:schemeClr val="accent1">
                    <a:lumMod val="5000"/>
                    <a:lumOff val="95000"/>
                  </a:schemeClr>
                </a:gs>
                <a:gs pos="97000">
                  <a:schemeClr val="bg1">
                    <a:alpha val="0"/>
                  </a:schemeClr>
                </a:gs>
              </a:gsLst>
              <a:lin ang="5400000" scaled="1"/>
              <a:tileRect/>
            </a:gradFill>
          </a:ln>
        </p:spPr>
        <p:txBody>
          <a:bodyPr anchor="b">
            <a:noAutofit/>
          </a:bodyPr>
          <a:lstStyle>
            <a:lvl1pPr marL="0" indent="0">
              <a:buNone/>
              <a:defRPr sz="4400" b="1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buNone/>
              <a:defRPr sz="2000">
                <a:solidFill>
                  <a:schemeClr val="bg1"/>
                </a:solidFill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3A65FA18-26F9-4DF9-BC04-CBF7083ECA8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871304" y="3383632"/>
            <a:ext cx="4986867" cy="1975764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A few lines can go here. If you put a picture on the left, the caption can go here.</a:t>
            </a:r>
          </a:p>
          <a:p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C81BA61-2441-45F0-AE3C-5DEA95830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4242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0FD90A5B-A048-4B19-8F52-8094F1D305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096001" cy="6858000"/>
          </a:xfrm>
          <a:custGeom>
            <a:avLst/>
            <a:gdLst>
              <a:gd name="connsiteX0" fmla="*/ 1 w 6096001"/>
              <a:gd name="connsiteY0" fmla="*/ 0 h 6858000"/>
              <a:gd name="connsiteX1" fmla="*/ 6096001 w 6096001"/>
              <a:gd name="connsiteY1" fmla="*/ 0 h 6858000"/>
              <a:gd name="connsiteX2" fmla="*/ 6096001 w 6096001"/>
              <a:gd name="connsiteY2" fmla="*/ 6858000 h 6858000"/>
              <a:gd name="connsiteX3" fmla="*/ 4539049 w 6096001"/>
              <a:gd name="connsiteY3" fmla="*/ 6858000 h 6858000"/>
              <a:gd name="connsiteX4" fmla="*/ 1 w 6096001"/>
              <a:gd name="connsiteY4" fmla="*/ 6858000 h 6858000"/>
              <a:gd name="connsiteX5" fmla="*/ 0 w 6096001"/>
              <a:gd name="connsiteY5" fmla="*/ 6858000 h 6858000"/>
              <a:gd name="connsiteX6" fmla="*/ 0 w 6096001"/>
              <a:gd name="connsiteY6" fmla="*/ 6273113 h 6858000"/>
              <a:gd name="connsiteX7" fmla="*/ 1 w 6096001"/>
              <a:gd name="connsiteY7" fmla="*/ 627311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96001" h="6858000">
                <a:moveTo>
                  <a:pt x="1" y="0"/>
                </a:moveTo>
                <a:lnTo>
                  <a:pt x="6096001" y="0"/>
                </a:lnTo>
                <a:lnTo>
                  <a:pt x="6096001" y="6858000"/>
                </a:lnTo>
                <a:lnTo>
                  <a:pt x="4539049" y="6858000"/>
                </a:lnTo>
                <a:lnTo>
                  <a:pt x="1" y="6858000"/>
                </a:lnTo>
                <a:lnTo>
                  <a:pt x="0" y="6858000"/>
                </a:lnTo>
                <a:lnTo>
                  <a:pt x="0" y="6273113"/>
                </a:lnTo>
                <a:lnTo>
                  <a:pt x="1" y="627311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7E3D8B2A-F4E2-4C5C-8C97-DF59F5F89A1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96001" y="0"/>
            <a:ext cx="6096000" cy="6858000"/>
          </a:xfrm>
          <a:solidFill>
            <a:srgbClr val="00B4E6"/>
          </a:solidFill>
        </p:spPr>
        <p:txBody>
          <a:bodyPr anchor="b"/>
          <a:lstStyle>
            <a:lvl1pPr marL="0" indent="0" algn="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c</a:t>
            </a:r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1E089F70-69C6-4742-888F-F432A72B657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879771" y="2141538"/>
            <a:ext cx="4978400" cy="1135062"/>
          </a:xfrm>
          <a:ln w="25400">
            <a:gradFill flip="none" rotWithShape="1">
              <a:gsLst>
                <a:gs pos="100000">
                  <a:schemeClr val="accent1">
                    <a:lumMod val="5000"/>
                    <a:lumOff val="95000"/>
                  </a:schemeClr>
                </a:gs>
                <a:gs pos="97000">
                  <a:schemeClr val="bg1">
                    <a:alpha val="0"/>
                  </a:schemeClr>
                </a:gs>
              </a:gsLst>
              <a:lin ang="5400000" scaled="1"/>
              <a:tileRect/>
            </a:gradFill>
          </a:ln>
        </p:spPr>
        <p:txBody>
          <a:bodyPr anchor="b">
            <a:noAutofit/>
          </a:bodyPr>
          <a:lstStyle>
            <a:lvl1pPr marL="0" indent="0">
              <a:buNone/>
              <a:defRPr sz="4400" b="1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buNone/>
              <a:defRPr sz="2000">
                <a:solidFill>
                  <a:schemeClr val="bg1"/>
                </a:solidFill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3A65FA18-26F9-4DF9-BC04-CBF7083ECA8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871304" y="3383632"/>
            <a:ext cx="4986867" cy="1975764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A few lines can go here. If you put a picture on the left, the caption can go here.</a:t>
            </a:r>
          </a:p>
          <a:p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C81BA61-2441-45F0-AE3C-5DEA95830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1644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C7DB56AF-4B87-40BA-AACA-91EF23DAEF6B}"/>
              </a:ext>
            </a:extLst>
          </p:cNvPr>
          <p:cNvSpPr/>
          <p:nvPr userDrawn="1"/>
        </p:nvSpPr>
        <p:spPr>
          <a:xfrm>
            <a:off x="0" y="1540042"/>
            <a:ext cx="12192000" cy="5317958"/>
          </a:xfrm>
          <a:custGeom>
            <a:avLst/>
            <a:gdLst>
              <a:gd name="connsiteX0" fmla="*/ 0 w 12192000"/>
              <a:gd name="connsiteY0" fmla="*/ 0 h 5317958"/>
              <a:gd name="connsiteX1" fmla="*/ 12192000 w 12192000"/>
              <a:gd name="connsiteY1" fmla="*/ 0 h 5317958"/>
              <a:gd name="connsiteX2" fmla="*/ 12192000 w 12192000"/>
              <a:gd name="connsiteY2" fmla="*/ 5317958 h 5317958"/>
              <a:gd name="connsiteX3" fmla="*/ 4539049 w 12192000"/>
              <a:gd name="connsiteY3" fmla="*/ 5317958 h 5317958"/>
              <a:gd name="connsiteX4" fmla="*/ 0 w 12192000"/>
              <a:gd name="connsiteY4" fmla="*/ 5317958 h 5317958"/>
              <a:gd name="connsiteX5" fmla="*/ 0 w 12192000"/>
              <a:gd name="connsiteY5" fmla="*/ 4733071 h 5317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2000" h="5317958">
                <a:moveTo>
                  <a:pt x="0" y="0"/>
                </a:moveTo>
                <a:lnTo>
                  <a:pt x="12192000" y="0"/>
                </a:lnTo>
                <a:lnTo>
                  <a:pt x="12192000" y="5317958"/>
                </a:lnTo>
                <a:lnTo>
                  <a:pt x="4539049" y="5317958"/>
                </a:lnTo>
                <a:lnTo>
                  <a:pt x="0" y="5317958"/>
                </a:lnTo>
                <a:lnTo>
                  <a:pt x="0" y="4733071"/>
                </a:lnTo>
                <a:close/>
              </a:path>
            </a:pathLst>
          </a:custGeom>
          <a:solidFill>
            <a:srgbClr val="4859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B3414E-C904-4B15-A237-DF3734E0E7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999" y="2142067"/>
            <a:ext cx="11506199" cy="4034896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 marL="457200" indent="-228600">
              <a:defRPr sz="2000">
                <a:solidFill>
                  <a:schemeClr val="bg1"/>
                </a:solidFill>
              </a:defRPr>
            </a:lvl2pPr>
            <a:lvl3pPr marL="685800" indent="-228600">
              <a:defRPr sz="1800">
                <a:solidFill>
                  <a:schemeClr val="bg1"/>
                </a:solidFill>
              </a:defRPr>
            </a:lvl3pPr>
            <a:lvl4pPr marL="914400" indent="-228600">
              <a:defRPr sz="1600">
                <a:solidFill>
                  <a:schemeClr val="bg1"/>
                </a:solidFill>
              </a:defRPr>
            </a:lvl4pPr>
            <a:lvl5pPr marL="1143000" indent="-228600"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AA8D5CE7-BEF2-4FE4-B11E-5B9925320D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"/>
            <a:ext cx="11506200" cy="1540042"/>
          </a:xfrm>
        </p:spPr>
        <p:txBody>
          <a:bodyPr tIns="0" bIns="91440" anchor="b"/>
          <a:lstStyle>
            <a:lvl1pPr>
              <a:defRPr cap="all" baseline="0">
                <a:solidFill>
                  <a:srgbClr val="48595D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Box 5" hidden="1">
            <a:extLst>
              <a:ext uri="{FF2B5EF4-FFF2-40B4-BE49-F238E27FC236}">
                <a16:creationId xmlns:a16="http://schemas.microsoft.com/office/drawing/2014/main" id="{F881E11F-8C40-406B-8C33-2D779A9666EE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2">
                    <a:lumMod val="75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AEE185A-70FF-4A55-93AA-EBBF90E6E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 vert="horz" lIns="91440" tIns="45720" rIns="91440" bIns="45720" rtlCol="0" anchor="ctr"/>
          <a:lstStyle>
            <a:lvl1pPr>
              <a:defRPr lang="en-US" smtClean="0">
                <a:solidFill>
                  <a:schemeClr val="tx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 hidden="1">
            <a:extLst>
              <a:ext uri="{FF2B5EF4-FFF2-40B4-BE49-F238E27FC236}">
                <a16:creationId xmlns:a16="http://schemas.microsoft.com/office/drawing/2014/main" id="{E89C1C0D-FEFF-4DBE-B7EB-C7C2E923BA77}"/>
              </a:ext>
            </a:extLst>
          </p:cNvPr>
          <p:cNvSpPr/>
          <p:nvPr userDrawn="1"/>
        </p:nvSpPr>
        <p:spPr>
          <a:xfrm>
            <a:off x="0" y="6273113"/>
            <a:ext cx="4539049" cy="5848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96747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8A776E0-39A8-48D5-80F8-035E1638424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859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B3414E-C904-4B15-A237-DF3734E0E7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999" y="2142067"/>
            <a:ext cx="11506199" cy="4034896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 marL="457200" indent="-228600">
              <a:defRPr sz="2000">
                <a:solidFill>
                  <a:schemeClr val="bg1"/>
                </a:solidFill>
              </a:defRPr>
            </a:lvl2pPr>
            <a:lvl3pPr marL="685800" indent="-228600">
              <a:defRPr sz="1800">
                <a:solidFill>
                  <a:schemeClr val="bg1"/>
                </a:solidFill>
              </a:defRPr>
            </a:lvl3pPr>
            <a:lvl4pPr marL="914400" indent="-228600">
              <a:defRPr sz="1600">
                <a:solidFill>
                  <a:schemeClr val="bg1"/>
                </a:solidFill>
              </a:defRPr>
            </a:lvl4pPr>
            <a:lvl5pPr marL="1143000" indent="-228600"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AEE19C2C-CAF3-4741-8F52-00E4422A13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"/>
            <a:ext cx="12192000" cy="939799"/>
          </a:xfrm>
          <a:noFill/>
        </p:spPr>
        <p:txBody>
          <a:bodyPr tIns="274320" bIns="91440" anchor="t">
            <a:normAutofit/>
          </a:bodyPr>
          <a:lstStyle>
            <a:lvl1pPr marL="398463" indent="0">
              <a:defRPr sz="4400" cap="all" baseline="0">
                <a:solidFill>
                  <a:srgbClr val="01B4E7"/>
                </a:solidFill>
              </a:defRPr>
            </a:lvl1pPr>
          </a:lstStyle>
          <a:p>
            <a:r>
              <a:rPr lang="en-US" dirty="0"/>
              <a:t>PHOTO HEADER WITH TEXT Subhead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B73BEBA-ADDE-40D0-AC62-4FF8FDDBEAA5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80999" y="1012898"/>
            <a:ext cx="11365894" cy="600002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extBox 7" hidden="1">
            <a:extLst>
              <a:ext uri="{FF2B5EF4-FFF2-40B4-BE49-F238E27FC236}">
                <a16:creationId xmlns:a16="http://schemas.microsoft.com/office/drawing/2014/main" id="{C74794E8-6A05-4ADA-8C35-21FE1E2A9FCB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2">
                    <a:lumMod val="75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E616CDF5-DE71-477B-89CA-ABAF0CD39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63660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AD84134-AF73-4C60-A1A9-43F1411D04B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" y="1"/>
            <a:ext cx="12192000" cy="2403334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8A776E0-39A8-48D5-80F8-035E16384242}"/>
              </a:ext>
            </a:extLst>
          </p:cNvPr>
          <p:cNvSpPr/>
          <p:nvPr userDrawn="1"/>
        </p:nvSpPr>
        <p:spPr>
          <a:xfrm>
            <a:off x="0" y="2403335"/>
            <a:ext cx="12192000" cy="4454664"/>
          </a:xfrm>
          <a:prstGeom prst="rect">
            <a:avLst/>
          </a:prstGeom>
          <a:solidFill>
            <a:srgbClr val="4859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B3414E-C904-4B15-A237-DF3734E0E7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999" y="2667653"/>
            <a:ext cx="11506199" cy="3773628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 marL="457200" indent="-228600">
              <a:defRPr sz="2000">
                <a:solidFill>
                  <a:schemeClr val="bg1"/>
                </a:solidFill>
              </a:defRPr>
            </a:lvl2pPr>
            <a:lvl3pPr marL="685800" indent="-228600">
              <a:defRPr sz="1800">
                <a:solidFill>
                  <a:schemeClr val="bg1"/>
                </a:solidFill>
              </a:defRPr>
            </a:lvl3pPr>
            <a:lvl4pPr marL="914400" indent="-228600">
              <a:defRPr sz="1600">
                <a:solidFill>
                  <a:schemeClr val="bg1"/>
                </a:solidFill>
              </a:defRPr>
            </a:lvl4pPr>
            <a:lvl5pPr marL="1143000" indent="-228600"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7A3F1B4D-9E1F-465D-AFF7-028507FC44F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0" y="0"/>
            <a:ext cx="12192000" cy="2419070"/>
          </a:xfrm>
          <a:solidFill>
            <a:srgbClr val="48595D">
              <a:alpha val="70000"/>
            </a:srgbClr>
          </a:solidFill>
        </p:spPr>
        <p:txBody>
          <a:bodyPr lIns="822960" tIns="457200">
            <a:normAutofit/>
          </a:bodyPr>
          <a:lstStyle>
            <a:lvl1pPr marL="0" indent="0">
              <a:buNone/>
              <a:defRPr sz="4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Box 7" hidden="1">
            <a:extLst>
              <a:ext uri="{FF2B5EF4-FFF2-40B4-BE49-F238E27FC236}">
                <a16:creationId xmlns:a16="http://schemas.microsoft.com/office/drawing/2014/main" id="{E86D5449-CD56-4478-BDD4-BC492E69988A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2">
                    <a:lumMod val="75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720C02A-46A0-4BE0-B1BF-F34465AC2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04919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52">
          <p15:clr>
            <a:srgbClr val="FBAE40"/>
          </p15:clr>
        </p15:guide>
        <p15:guide id="2" orient="horz" pos="57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E6E1362-B85A-824A-BDD8-19EE6704A0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5503" y="0"/>
            <a:ext cx="6957559" cy="6857999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2000">
                <a:solidFill>
                  <a:srgbClr val="48595D"/>
                </a:solidFill>
              </a:defRPr>
            </a:lvl1pPr>
            <a:lvl2pPr marL="457200" indent="-228600">
              <a:defRPr sz="2000">
                <a:solidFill>
                  <a:srgbClr val="48595D"/>
                </a:solidFill>
              </a:defRPr>
            </a:lvl2pPr>
            <a:lvl3pPr marL="685800" indent="-228600">
              <a:defRPr sz="1800">
                <a:solidFill>
                  <a:srgbClr val="48595D"/>
                </a:solidFill>
              </a:defRPr>
            </a:lvl3pPr>
            <a:lvl4pPr marL="914400" indent="-228600">
              <a:defRPr sz="1600">
                <a:solidFill>
                  <a:srgbClr val="48595D"/>
                </a:solidFill>
              </a:defRPr>
            </a:lvl4pPr>
            <a:lvl5pPr marL="1143000" indent="-228600">
              <a:defRPr sz="1600">
                <a:solidFill>
                  <a:srgbClr val="48595D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11DC394-F361-5F4B-A3CB-FDFAF0991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455" y="0"/>
            <a:ext cx="3903562" cy="6858000"/>
          </a:xfrm>
        </p:spPr>
        <p:txBody>
          <a:bodyPr tIns="0" bIns="91440" anchor="ctr" anchorCtr="0"/>
          <a:lstStyle>
            <a:lvl1pPr>
              <a:defRPr lang="en-US" sz="3600" b="1" kern="1200" dirty="0">
                <a:solidFill>
                  <a:srgbClr val="D91B5C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75881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354C825D-5F5D-434C-A6D6-C1178618AE5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1603402 w 12192000"/>
              <a:gd name="connsiteY0" fmla="*/ 6440005 h 6858000"/>
              <a:gd name="connsiteX1" fmla="*/ 11613605 w 12192000"/>
              <a:gd name="connsiteY1" fmla="*/ 6440005 h 6858000"/>
              <a:gd name="connsiteX2" fmla="*/ 11617686 w 12192000"/>
              <a:gd name="connsiteY2" fmla="*/ 6448343 h 6858000"/>
              <a:gd name="connsiteX3" fmla="*/ 11623808 w 12192000"/>
              <a:gd name="connsiteY3" fmla="*/ 6550487 h 6858000"/>
              <a:gd name="connsiteX4" fmla="*/ 11621767 w 12192000"/>
              <a:gd name="connsiteY4" fmla="*/ 6560909 h 6858000"/>
              <a:gd name="connsiteX5" fmla="*/ 11615645 w 12192000"/>
              <a:gd name="connsiteY5" fmla="*/ 6560909 h 6858000"/>
              <a:gd name="connsiteX6" fmla="*/ 11509533 w 12192000"/>
              <a:gd name="connsiteY6" fmla="*/ 6498373 h 6858000"/>
              <a:gd name="connsiteX7" fmla="*/ 11505451 w 12192000"/>
              <a:gd name="connsiteY7" fmla="*/ 6492120 h 6858000"/>
              <a:gd name="connsiteX8" fmla="*/ 11505451 w 12192000"/>
              <a:gd name="connsiteY8" fmla="*/ 6490034 h 6858000"/>
              <a:gd name="connsiteX9" fmla="*/ 11511573 w 12192000"/>
              <a:gd name="connsiteY9" fmla="*/ 6485865 h 6858000"/>
              <a:gd name="connsiteX10" fmla="*/ 11603402 w 12192000"/>
              <a:gd name="connsiteY10" fmla="*/ 6440005 h 6858000"/>
              <a:gd name="connsiteX11" fmla="*/ 11686136 w 12192000"/>
              <a:gd name="connsiteY11" fmla="*/ 6437921 h 6858000"/>
              <a:gd name="connsiteX12" fmla="*/ 11696438 w 12192000"/>
              <a:gd name="connsiteY12" fmla="*/ 6437921 h 6858000"/>
              <a:gd name="connsiteX13" fmla="*/ 11787097 w 12192000"/>
              <a:gd name="connsiteY13" fmla="*/ 6483687 h 6858000"/>
              <a:gd name="connsiteX14" fmla="*/ 11795339 w 12192000"/>
              <a:gd name="connsiteY14" fmla="*/ 6489928 h 6858000"/>
              <a:gd name="connsiteX15" fmla="*/ 11791218 w 12192000"/>
              <a:gd name="connsiteY15" fmla="*/ 6496168 h 6858000"/>
              <a:gd name="connsiteX16" fmla="*/ 11684076 w 12192000"/>
              <a:gd name="connsiteY16" fmla="*/ 6558576 h 6858000"/>
              <a:gd name="connsiteX17" fmla="*/ 11675833 w 12192000"/>
              <a:gd name="connsiteY17" fmla="*/ 6558576 h 6858000"/>
              <a:gd name="connsiteX18" fmla="*/ 11673773 w 12192000"/>
              <a:gd name="connsiteY18" fmla="*/ 6550255 h 6858000"/>
              <a:gd name="connsiteX19" fmla="*/ 11682015 w 12192000"/>
              <a:gd name="connsiteY19" fmla="*/ 6446242 h 6858000"/>
              <a:gd name="connsiteX20" fmla="*/ 11686136 w 12192000"/>
              <a:gd name="connsiteY20" fmla="*/ 6437921 h 6858000"/>
              <a:gd name="connsiteX21" fmla="*/ 10868401 w 12192000"/>
              <a:gd name="connsiteY21" fmla="*/ 6398178 h 6858000"/>
              <a:gd name="connsiteX22" fmla="*/ 10868401 w 12192000"/>
              <a:gd name="connsiteY22" fmla="*/ 6441381 h 6858000"/>
              <a:gd name="connsiteX23" fmla="*/ 10820512 w 12192000"/>
              <a:gd name="connsiteY23" fmla="*/ 6449610 h 6858000"/>
              <a:gd name="connsiteX24" fmla="*/ 10801773 w 12192000"/>
              <a:gd name="connsiteY24" fmla="*/ 6424923 h 6858000"/>
              <a:gd name="connsiteX25" fmla="*/ 10826759 w 12192000"/>
              <a:gd name="connsiteY25" fmla="*/ 6400236 h 6858000"/>
              <a:gd name="connsiteX26" fmla="*/ 10518900 w 12192000"/>
              <a:gd name="connsiteY26" fmla="*/ 6328044 h 6858000"/>
              <a:gd name="connsiteX27" fmla="*/ 10559811 w 12192000"/>
              <a:gd name="connsiteY27" fmla="*/ 6388243 h 6858000"/>
              <a:gd name="connsiteX28" fmla="*/ 10518900 w 12192000"/>
              <a:gd name="connsiteY28" fmla="*/ 6448441 h 6858000"/>
              <a:gd name="connsiteX29" fmla="*/ 10477988 w 12192000"/>
              <a:gd name="connsiteY29" fmla="*/ 6388243 h 6858000"/>
              <a:gd name="connsiteX30" fmla="*/ 10518900 w 12192000"/>
              <a:gd name="connsiteY30" fmla="*/ 6328044 h 6858000"/>
              <a:gd name="connsiteX31" fmla="*/ 11673123 w 12192000"/>
              <a:gd name="connsiteY31" fmla="*/ 6319732 h 6858000"/>
              <a:gd name="connsiteX32" fmla="*/ 11682116 w 12192000"/>
              <a:gd name="connsiteY32" fmla="*/ 6320771 h 6858000"/>
              <a:gd name="connsiteX33" fmla="*/ 11708840 w 12192000"/>
              <a:gd name="connsiteY33" fmla="*/ 6372722 h 6858000"/>
              <a:gd name="connsiteX34" fmla="*/ 11649226 w 12192000"/>
              <a:gd name="connsiteY34" fmla="*/ 6430907 h 6858000"/>
              <a:gd name="connsiteX35" fmla="*/ 11589612 w 12192000"/>
              <a:gd name="connsiteY35" fmla="*/ 6372722 h 6858000"/>
              <a:gd name="connsiteX36" fmla="*/ 11616336 w 12192000"/>
              <a:gd name="connsiteY36" fmla="*/ 6322850 h 6858000"/>
              <a:gd name="connsiteX37" fmla="*/ 11632781 w 12192000"/>
              <a:gd name="connsiteY37" fmla="*/ 6324927 h 6858000"/>
              <a:gd name="connsiteX38" fmla="*/ 11630725 w 12192000"/>
              <a:gd name="connsiteY38" fmla="*/ 6341552 h 6858000"/>
              <a:gd name="connsiteX39" fmla="*/ 11614280 w 12192000"/>
              <a:gd name="connsiteY39" fmla="*/ 6372722 h 6858000"/>
              <a:gd name="connsiteX40" fmla="*/ 11649226 w 12192000"/>
              <a:gd name="connsiteY40" fmla="*/ 6408049 h 6858000"/>
              <a:gd name="connsiteX41" fmla="*/ 11684172 w 12192000"/>
              <a:gd name="connsiteY41" fmla="*/ 6372722 h 6858000"/>
              <a:gd name="connsiteX42" fmla="*/ 11667727 w 12192000"/>
              <a:gd name="connsiteY42" fmla="*/ 6341552 h 6858000"/>
              <a:gd name="connsiteX43" fmla="*/ 11665671 w 12192000"/>
              <a:gd name="connsiteY43" fmla="*/ 6324927 h 6858000"/>
              <a:gd name="connsiteX44" fmla="*/ 11673123 w 12192000"/>
              <a:gd name="connsiteY44" fmla="*/ 6319732 h 6858000"/>
              <a:gd name="connsiteX45" fmla="*/ 11822057 w 12192000"/>
              <a:gd name="connsiteY45" fmla="*/ 6304666 h 6858000"/>
              <a:gd name="connsiteX46" fmla="*/ 11826190 w 12192000"/>
              <a:gd name="connsiteY46" fmla="*/ 6310895 h 6858000"/>
              <a:gd name="connsiteX47" fmla="*/ 11826190 w 12192000"/>
              <a:gd name="connsiteY47" fmla="*/ 6435462 h 6858000"/>
              <a:gd name="connsiteX48" fmla="*/ 11822057 w 12192000"/>
              <a:gd name="connsiteY48" fmla="*/ 6441690 h 6858000"/>
              <a:gd name="connsiteX49" fmla="*/ 11813791 w 12192000"/>
              <a:gd name="connsiteY49" fmla="*/ 6439614 h 6858000"/>
              <a:gd name="connsiteX50" fmla="*/ 11729066 w 12192000"/>
              <a:gd name="connsiteY50" fmla="*/ 6381482 h 6858000"/>
              <a:gd name="connsiteX51" fmla="*/ 11722867 w 12192000"/>
              <a:gd name="connsiteY51" fmla="*/ 6373178 h 6858000"/>
              <a:gd name="connsiteX52" fmla="*/ 11729066 w 12192000"/>
              <a:gd name="connsiteY52" fmla="*/ 6364874 h 6858000"/>
              <a:gd name="connsiteX53" fmla="*/ 11813791 w 12192000"/>
              <a:gd name="connsiteY53" fmla="*/ 6306743 h 6858000"/>
              <a:gd name="connsiteX54" fmla="*/ 11822057 w 12192000"/>
              <a:gd name="connsiteY54" fmla="*/ 6304666 h 6858000"/>
              <a:gd name="connsiteX55" fmla="*/ 11476229 w 12192000"/>
              <a:gd name="connsiteY55" fmla="*/ 6304666 h 6858000"/>
              <a:gd name="connsiteX56" fmla="*/ 11484412 w 12192000"/>
              <a:gd name="connsiteY56" fmla="*/ 6308818 h 6858000"/>
              <a:gd name="connsiteX57" fmla="*/ 11568280 w 12192000"/>
              <a:gd name="connsiteY57" fmla="*/ 6364874 h 6858000"/>
              <a:gd name="connsiteX58" fmla="*/ 11574417 w 12192000"/>
              <a:gd name="connsiteY58" fmla="*/ 6373178 h 6858000"/>
              <a:gd name="connsiteX59" fmla="*/ 11568280 w 12192000"/>
              <a:gd name="connsiteY59" fmla="*/ 6381482 h 6858000"/>
              <a:gd name="connsiteX60" fmla="*/ 11484412 w 12192000"/>
              <a:gd name="connsiteY60" fmla="*/ 6439614 h 6858000"/>
              <a:gd name="connsiteX61" fmla="*/ 11476229 w 12192000"/>
              <a:gd name="connsiteY61" fmla="*/ 6441690 h 6858000"/>
              <a:gd name="connsiteX62" fmla="*/ 11472138 w 12192000"/>
              <a:gd name="connsiteY62" fmla="*/ 6435462 h 6858000"/>
              <a:gd name="connsiteX63" fmla="*/ 11472138 w 12192000"/>
              <a:gd name="connsiteY63" fmla="*/ 6310895 h 6858000"/>
              <a:gd name="connsiteX64" fmla="*/ 11476229 w 12192000"/>
              <a:gd name="connsiteY64" fmla="*/ 6304666 h 6858000"/>
              <a:gd name="connsiteX65" fmla="*/ 11088184 w 12192000"/>
              <a:gd name="connsiteY65" fmla="*/ 6294146 h 6858000"/>
              <a:gd name="connsiteX66" fmla="*/ 11082024 w 12192000"/>
              <a:gd name="connsiteY66" fmla="*/ 6296224 h 6858000"/>
              <a:gd name="connsiteX67" fmla="*/ 11079972 w 12192000"/>
              <a:gd name="connsiteY67" fmla="*/ 6302454 h 6858000"/>
              <a:gd name="connsiteX68" fmla="*/ 11121033 w 12192000"/>
              <a:gd name="connsiteY68" fmla="*/ 6460305 h 6858000"/>
              <a:gd name="connsiteX69" fmla="*/ 11145670 w 12192000"/>
              <a:gd name="connsiteY69" fmla="*/ 6481074 h 6858000"/>
              <a:gd name="connsiteX70" fmla="*/ 11153882 w 12192000"/>
              <a:gd name="connsiteY70" fmla="*/ 6481074 h 6858000"/>
              <a:gd name="connsiteX71" fmla="*/ 11149776 w 12192000"/>
              <a:gd name="connsiteY71" fmla="*/ 6489382 h 6858000"/>
              <a:gd name="connsiteX72" fmla="*/ 11149776 w 12192000"/>
              <a:gd name="connsiteY72" fmla="*/ 6491459 h 6858000"/>
              <a:gd name="connsiteX73" fmla="*/ 11125139 w 12192000"/>
              <a:gd name="connsiteY73" fmla="*/ 6510152 h 6858000"/>
              <a:gd name="connsiteX74" fmla="*/ 11090237 w 12192000"/>
              <a:gd name="connsiteY74" fmla="*/ 6508075 h 6858000"/>
              <a:gd name="connsiteX75" fmla="*/ 11084078 w 12192000"/>
              <a:gd name="connsiteY75" fmla="*/ 6510152 h 6858000"/>
              <a:gd name="connsiteX76" fmla="*/ 11082024 w 12192000"/>
              <a:gd name="connsiteY76" fmla="*/ 6514306 h 6858000"/>
              <a:gd name="connsiteX77" fmla="*/ 11082024 w 12192000"/>
              <a:gd name="connsiteY77" fmla="*/ 6532999 h 6858000"/>
              <a:gd name="connsiteX78" fmla="*/ 11088184 w 12192000"/>
              <a:gd name="connsiteY78" fmla="*/ 6539230 h 6858000"/>
              <a:gd name="connsiteX79" fmla="*/ 11135404 w 12192000"/>
              <a:gd name="connsiteY79" fmla="*/ 6545460 h 6858000"/>
              <a:gd name="connsiteX80" fmla="*/ 11137458 w 12192000"/>
              <a:gd name="connsiteY80" fmla="*/ 6545460 h 6858000"/>
              <a:gd name="connsiteX81" fmla="*/ 11190838 w 12192000"/>
              <a:gd name="connsiteY81" fmla="*/ 6493536 h 6858000"/>
              <a:gd name="connsiteX82" fmla="*/ 11223687 w 12192000"/>
              <a:gd name="connsiteY82" fmla="*/ 6364764 h 6858000"/>
              <a:gd name="connsiteX83" fmla="*/ 11236005 w 12192000"/>
              <a:gd name="connsiteY83" fmla="*/ 6323224 h 6858000"/>
              <a:gd name="connsiteX84" fmla="*/ 11240111 w 12192000"/>
              <a:gd name="connsiteY84" fmla="*/ 6302454 h 6858000"/>
              <a:gd name="connsiteX85" fmla="*/ 11238058 w 12192000"/>
              <a:gd name="connsiteY85" fmla="*/ 6296224 h 6858000"/>
              <a:gd name="connsiteX86" fmla="*/ 11233952 w 12192000"/>
              <a:gd name="connsiteY86" fmla="*/ 6294146 h 6858000"/>
              <a:gd name="connsiteX87" fmla="*/ 11205209 w 12192000"/>
              <a:gd name="connsiteY87" fmla="*/ 6294146 h 6858000"/>
              <a:gd name="connsiteX88" fmla="*/ 11199050 w 12192000"/>
              <a:gd name="connsiteY88" fmla="*/ 6298301 h 6858000"/>
              <a:gd name="connsiteX89" fmla="*/ 11162094 w 12192000"/>
              <a:gd name="connsiteY89" fmla="*/ 6439535 h 6858000"/>
              <a:gd name="connsiteX90" fmla="*/ 11160041 w 12192000"/>
              <a:gd name="connsiteY90" fmla="*/ 6439535 h 6858000"/>
              <a:gd name="connsiteX91" fmla="*/ 11121033 w 12192000"/>
              <a:gd name="connsiteY91" fmla="*/ 6298301 h 6858000"/>
              <a:gd name="connsiteX92" fmla="*/ 11114874 w 12192000"/>
              <a:gd name="connsiteY92" fmla="*/ 6294146 h 6858000"/>
              <a:gd name="connsiteX93" fmla="*/ 11088184 w 12192000"/>
              <a:gd name="connsiteY93" fmla="*/ 6294146 h 6858000"/>
              <a:gd name="connsiteX94" fmla="*/ 11048412 w 12192000"/>
              <a:gd name="connsiteY94" fmla="*/ 6291809 h 6858000"/>
              <a:gd name="connsiteX95" fmla="*/ 10999317 w 12192000"/>
              <a:gd name="connsiteY95" fmla="*/ 6312618 h 6858000"/>
              <a:gd name="connsiteX96" fmla="*/ 10999317 w 12192000"/>
              <a:gd name="connsiteY96" fmla="*/ 6300133 h 6858000"/>
              <a:gd name="connsiteX97" fmla="*/ 10993181 w 12192000"/>
              <a:gd name="connsiteY97" fmla="*/ 6293890 h 6858000"/>
              <a:gd name="connsiteX98" fmla="*/ 10964542 w 12192000"/>
              <a:gd name="connsiteY98" fmla="*/ 6293890 h 6858000"/>
              <a:gd name="connsiteX99" fmla="*/ 10958406 w 12192000"/>
              <a:gd name="connsiteY99" fmla="*/ 6300133 h 6858000"/>
              <a:gd name="connsiteX100" fmla="*/ 10958406 w 12192000"/>
              <a:gd name="connsiteY100" fmla="*/ 6474928 h 6858000"/>
              <a:gd name="connsiteX101" fmla="*/ 10964542 w 12192000"/>
              <a:gd name="connsiteY101" fmla="*/ 6481171 h 6858000"/>
              <a:gd name="connsiteX102" fmla="*/ 10993181 w 12192000"/>
              <a:gd name="connsiteY102" fmla="*/ 6481171 h 6858000"/>
              <a:gd name="connsiteX103" fmla="*/ 10999317 w 12192000"/>
              <a:gd name="connsiteY103" fmla="*/ 6474928 h 6858000"/>
              <a:gd name="connsiteX104" fmla="*/ 10999317 w 12192000"/>
              <a:gd name="connsiteY104" fmla="*/ 6354236 h 6858000"/>
              <a:gd name="connsiteX105" fmla="*/ 11050457 w 12192000"/>
              <a:gd name="connsiteY105" fmla="*/ 6331346 h 6858000"/>
              <a:gd name="connsiteX106" fmla="*/ 11056594 w 12192000"/>
              <a:gd name="connsiteY106" fmla="*/ 6325103 h 6858000"/>
              <a:gd name="connsiteX107" fmla="*/ 11056594 w 12192000"/>
              <a:gd name="connsiteY107" fmla="*/ 6298052 h 6858000"/>
              <a:gd name="connsiteX108" fmla="*/ 11054548 w 12192000"/>
              <a:gd name="connsiteY108" fmla="*/ 6293890 h 6858000"/>
              <a:gd name="connsiteX109" fmla="*/ 11048412 w 12192000"/>
              <a:gd name="connsiteY109" fmla="*/ 6291809 h 6858000"/>
              <a:gd name="connsiteX110" fmla="*/ 10847504 w 12192000"/>
              <a:gd name="connsiteY110" fmla="*/ 6288302 h 6858000"/>
              <a:gd name="connsiteX111" fmla="*/ 10777148 w 12192000"/>
              <a:gd name="connsiteY111" fmla="*/ 6296620 h 6858000"/>
              <a:gd name="connsiteX112" fmla="*/ 10770940 w 12192000"/>
              <a:gd name="connsiteY112" fmla="*/ 6302858 h 6858000"/>
              <a:gd name="connsiteX113" fmla="*/ 10773009 w 12192000"/>
              <a:gd name="connsiteY113" fmla="*/ 6327811 h 6858000"/>
              <a:gd name="connsiteX114" fmla="*/ 10775079 w 12192000"/>
              <a:gd name="connsiteY114" fmla="*/ 6331970 h 6858000"/>
              <a:gd name="connsiteX115" fmla="*/ 10779217 w 12192000"/>
              <a:gd name="connsiteY115" fmla="*/ 6334049 h 6858000"/>
              <a:gd name="connsiteX116" fmla="*/ 10845434 w 12192000"/>
              <a:gd name="connsiteY116" fmla="*/ 6329890 h 6858000"/>
              <a:gd name="connsiteX117" fmla="*/ 10868196 w 12192000"/>
              <a:gd name="connsiteY117" fmla="*/ 6352764 h 6858000"/>
              <a:gd name="connsiteX118" fmla="*/ 10868196 w 12192000"/>
              <a:gd name="connsiteY118" fmla="*/ 6365240 h 6858000"/>
              <a:gd name="connsiteX119" fmla="*/ 10822672 w 12192000"/>
              <a:gd name="connsiteY119" fmla="*/ 6369399 h 6858000"/>
              <a:gd name="connsiteX120" fmla="*/ 10758524 w 12192000"/>
              <a:gd name="connsiteY120" fmla="*/ 6425543 h 6858000"/>
              <a:gd name="connsiteX121" fmla="*/ 10814395 w 12192000"/>
              <a:gd name="connsiteY121" fmla="*/ 6485846 h 6858000"/>
              <a:gd name="connsiteX122" fmla="*/ 10874404 w 12192000"/>
              <a:gd name="connsiteY122" fmla="*/ 6473370 h 6858000"/>
              <a:gd name="connsiteX123" fmla="*/ 10903374 w 12192000"/>
              <a:gd name="connsiteY123" fmla="*/ 6485846 h 6858000"/>
              <a:gd name="connsiteX124" fmla="*/ 10909582 w 12192000"/>
              <a:gd name="connsiteY124" fmla="*/ 6483767 h 6858000"/>
              <a:gd name="connsiteX125" fmla="*/ 10911651 w 12192000"/>
              <a:gd name="connsiteY125" fmla="*/ 6477529 h 6858000"/>
              <a:gd name="connsiteX126" fmla="*/ 10911651 w 12192000"/>
              <a:gd name="connsiteY126" fmla="*/ 6352764 h 6858000"/>
              <a:gd name="connsiteX127" fmla="*/ 10847504 w 12192000"/>
              <a:gd name="connsiteY127" fmla="*/ 6288302 h 6858000"/>
              <a:gd name="connsiteX128" fmla="*/ 10518899 w 12192000"/>
              <a:gd name="connsiteY128" fmla="*/ 6288302 h 6858000"/>
              <a:gd name="connsiteX129" fmla="*/ 10434738 w 12192000"/>
              <a:gd name="connsiteY129" fmla="*/ 6387074 h 6858000"/>
              <a:gd name="connsiteX130" fmla="*/ 10518899 w 12192000"/>
              <a:gd name="connsiteY130" fmla="*/ 6485846 h 6858000"/>
              <a:gd name="connsiteX131" fmla="*/ 10603060 w 12192000"/>
              <a:gd name="connsiteY131" fmla="*/ 6387074 h 6858000"/>
              <a:gd name="connsiteX132" fmla="*/ 10518899 w 12192000"/>
              <a:gd name="connsiteY132" fmla="*/ 6288302 h 6858000"/>
              <a:gd name="connsiteX133" fmla="*/ 10302945 w 12192000"/>
              <a:gd name="connsiteY133" fmla="*/ 6262586 h 6858000"/>
              <a:gd name="connsiteX134" fmla="*/ 10319310 w 12192000"/>
              <a:gd name="connsiteY134" fmla="*/ 6262586 h 6858000"/>
              <a:gd name="connsiteX135" fmla="*/ 10362267 w 12192000"/>
              <a:gd name="connsiteY135" fmla="*/ 6302328 h 6858000"/>
              <a:gd name="connsiteX136" fmla="*/ 10317264 w 12192000"/>
              <a:gd name="connsiteY136" fmla="*/ 6339979 h 6858000"/>
              <a:gd name="connsiteX137" fmla="*/ 10272261 w 12192000"/>
              <a:gd name="connsiteY137" fmla="*/ 6339979 h 6858000"/>
              <a:gd name="connsiteX138" fmla="*/ 10272261 w 12192000"/>
              <a:gd name="connsiteY138" fmla="*/ 6264678 h 6858000"/>
              <a:gd name="connsiteX139" fmla="*/ 10302945 w 12192000"/>
              <a:gd name="connsiteY139" fmla="*/ 6262586 h 6858000"/>
              <a:gd name="connsiteX140" fmla="*/ 10679182 w 12192000"/>
              <a:gd name="connsiteY140" fmla="*/ 6250897 h 6858000"/>
              <a:gd name="connsiteX141" fmla="*/ 10650472 w 12192000"/>
              <a:gd name="connsiteY141" fmla="*/ 6257141 h 6858000"/>
              <a:gd name="connsiteX142" fmla="*/ 10644320 w 12192000"/>
              <a:gd name="connsiteY142" fmla="*/ 6263385 h 6858000"/>
              <a:gd name="connsiteX143" fmla="*/ 10644320 w 12192000"/>
              <a:gd name="connsiteY143" fmla="*/ 6294607 h 6858000"/>
              <a:gd name="connsiteX144" fmla="*/ 10627914 w 12192000"/>
              <a:gd name="connsiteY144" fmla="*/ 6294607 h 6858000"/>
              <a:gd name="connsiteX145" fmla="*/ 10621762 w 12192000"/>
              <a:gd name="connsiteY145" fmla="*/ 6300852 h 6858000"/>
              <a:gd name="connsiteX146" fmla="*/ 10621762 w 12192000"/>
              <a:gd name="connsiteY146" fmla="*/ 6325830 h 6858000"/>
              <a:gd name="connsiteX147" fmla="*/ 10627914 w 12192000"/>
              <a:gd name="connsiteY147" fmla="*/ 6332074 h 6858000"/>
              <a:gd name="connsiteX148" fmla="*/ 10644320 w 12192000"/>
              <a:gd name="connsiteY148" fmla="*/ 6332074 h 6858000"/>
              <a:gd name="connsiteX149" fmla="*/ 10644320 w 12192000"/>
              <a:gd name="connsiteY149" fmla="*/ 6415333 h 6858000"/>
              <a:gd name="connsiteX150" fmla="*/ 10699689 w 12192000"/>
              <a:gd name="connsiteY150" fmla="*/ 6488184 h 6858000"/>
              <a:gd name="connsiteX151" fmla="*/ 10732500 w 12192000"/>
              <a:gd name="connsiteY151" fmla="*/ 6484021 h 6858000"/>
              <a:gd name="connsiteX152" fmla="*/ 10738652 w 12192000"/>
              <a:gd name="connsiteY152" fmla="*/ 6475695 h 6858000"/>
              <a:gd name="connsiteX153" fmla="*/ 10736602 w 12192000"/>
              <a:gd name="connsiteY153" fmla="*/ 6452799 h 6858000"/>
              <a:gd name="connsiteX154" fmla="*/ 10730449 w 12192000"/>
              <a:gd name="connsiteY154" fmla="*/ 6444473 h 6858000"/>
              <a:gd name="connsiteX155" fmla="*/ 10705841 w 12192000"/>
              <a:gd name="connsiteY155" fmla="*/ 6446555 h 6858000"/>
              <a:gd name="connsiteX156" fmla="*/ 10687385 w 12192000"/>
              <a:gd name="connsiteY156" fmla="*/ 6409088 h 6858000"/>
              <a:gd name="connsiteX157" fmla="*/ 10687385 w 12192000"/>
              <a:gd name="connsiteY157" fmla="*/ 6332074 h 6858000"/>
              <a:gd name="connsiteX158" fmla="*/ 10730449 w 12192000"/>
              <a:gd name="connsiteY158" fmla="*/ 6332074 h 6858000"/>
              <a:gd name="connsiteX159" fmla="*/ 10736602 w 12192000"/>
              <a:gd name="connsiteY159" fmla="*/ 6325830 h 6858000"/>
              <a:gd name="connsiteX160" fmla="*/ 10736602 w 12192000"/>
              <a:gd name="connsiteY160" fmla="*/ 6300852 h 6858000"/>
              <a:gd name="connsiteX161" fmla="*/ 10730449 w 12192000"/>
              <a:gd name="connsiteY161" fmla="*/ 6294607 h 6858000"/>
              <a:gd name="connsiteX162" fmla="*/ 10687385 w 12192000"/>
              <a:gd name="connsiteY162" fmla="*/ 6294607 h 6858000"/>
              <a:gd name="connsiteX163" fmla="*/ 10687385 w 12192000"/>
              <a:gd name="connsiteY163" fmla="*/ 6257141 h 6858000"/>
              <a:gd name="connsiteX164" fmla="*/ 10685334 w 12192000"/>
              <a:gd name="connsiteY164" fmla="*/ 6250897 h 6858000"/>
              <a:gd name="connsiteX165" fmla="*/ 10679182 w 12192000"/>
              <a:gd name="connsiteY165" fmla="*/ 6250897 h 6858000"/>
              <a:gd name="connsiteX166" fmla="*/ 10313278 w 12192000"/>
              <a:gd name="connsiteY166" fmla="*/ 6221675 h 6858000"/>
              <a:gd name="connsiteX167" fmla="*/ 10232861 w 12192000"/>
              <a:gd name="connsiteY167" fmla="*/ 6225827 h 6858000"/>
              <a:gd name="connsiteX168" fmla="*/ 10226674 w 12192000"/>
              <a:gd name="connsiteY168" fmla="*/ 6234131 h 6858000"/>
              <a:gd name="connsiteX169" fmla="*/ 10226674 w 12192000"/>
              <a:gd name="connsiteY169" fmla="*/ 6474943 h 6858000"/>
              <a:gd name="connsiteX170" fmla="*/ 10234922 w 12192000"/>
              <a:gd name="connsiteY170" fmla="*/ 6481171 h 6858000"/>
              <a:gd name="connsiteX171" fmla="*/ 10263790 w 12192000"/>
              <a:gd name="connsiteY171" fmla="*/ 6481171 h 6858000"/>
              <a:gd name="connsiteX172" fmla="*/ 10272038 w 12192000"/>
              <a:gd name="connsiteY172" fmla="*/ 6474943 h 6858000"/>
              <a:gd name="connsiteX173" fmla="*/ 10272038 w 12192000"/>
              <a:gd name="connsiteY173" fmla="*/ 6379449 h 6858000"/>
              <a:gd name="connsiteX174" fmla="*/ 10321526 w 12192000"/>
              <a:gd name="connsiteY174" fmla="*/ 6381524 h 6858000"/>
              <a:gd name="connsiteX175" fmla="*/ 10362766 w 12192000"/>
              <a:gd name="connsiteY175" fmla="*/ 6477018 h 6858000"/>
              <a:gd name="connsiteX176" fmla="*/ 10368952 w 12192000"/>
              <a:gd name="connsiteY176" fmla="*/ 6481171 h 6858000"/>
              <a:gd name="connsiteX177" fmla="*/ 10401944 w 12192000"/>
              <a:gd name="connsiteY177" fmla="*/ 6481171 h 6858000"/>
              <a:gd name="connsiteX178" fmla="*/ 10408130 w 12192000"/>
              <a:gd name="connsiteY178" fmla="*/ 6479095 h 6858000"/>
              <a:gd name="connsiteX179" fmla="*/ 10410192 w 12192000"/>
              <a:gd name="connsiteY179" fmla="*/ 6472867 h 6858000"/>
              <a:gd name="connsiteX180" fmla="*/ 10362766 w 12192000"/>
              <a:gd name="connsiteY180" fmla="*/ 6369069 h 6858000"/>
              <a:gd name="connsiteX181" fmla="*/ 10408130 w 12192000"/>
              <a:gd name="connsiteY181" fmla="*/ 6300561 h 6858000"/>
              <a:gd name="connsiteX182" fmla="*/ 10319464 w 12192000"/>
              <a:gd name="connsiteY182" fmla="*/ 6221675 h 6858000"/>
              <a:gd name="connsiteX183" fmla="*/ 10313278 w 12192000"/>
              <a:gd name="connsiteY183" fmla="*/ 6221675 h 6858000"/>
              <a:gd name="connsiteX184" fmla="*/ 11675833 w 12192000"/>
              <a:gd name="connsiteY184" fmla="*/ 6188669 h 6858000"/>
              <a:gd name="connsiteX185" fmla="*/ 11684076 w 12192000"/>
              <a:gd name="connsiteY185" fmla="*/ 6188669 h 6858000"/>
              <a:gd name="connsiteX186" fmla="*/ 11791218 w 12192000"/>
              <a:gd name="connsiteY186" fmla="*/ 6250482 h 6858000"/>
              <a:gd name="connsiteX187" fmla="*/ 11795339 w 12192000"/>
              <a:gd name="connsiteY187" fmla="*/ 6256663 h 6858000"/>
              <a:gd name="connsiteX188" fmla="*/ 11787097 w 12192000"/>
              <a:gd name="connsiteY188" fmla="*/ 6262844 h 6858000"/>
              <a:gd name="connsiteX189" fmla="*/ 11696438 w 12192000"/>
              <a:gd name="connsiteY189" fmla="*/ 6306113 h 6858000"/>
              <a:gd name="connsiteX190" fmla="*/ 11686136 w 12192000"/>
              <a:gd name="connsiteY190" fmla="*/ 6308173 h 6858000"/>
              <a:gd name="connsiteX191" fmla="*/ 11682015 w 12192000"/>
              <a:gd name="connsiteY191" fmla="*/ 6297871 h 6858000"/>
              <a:gd name="connsiteX192" fmla="*/ 11673773 w 12192000"/>
              <a:gd name="connsiteY192" fmla="*/ 6196910 h 6858000"/>
              <a:gd name="connsiteX193" fmla="*/ 11675833 w 12192000"/>
              <a:gd name="connsiteY193" fmla="*/ 6188669 h 6858000"/>
              <a:gd name="connsiteX194" fmla="*/ 11618498 w 12192000"/>
              <a:gd name="connsiteY194" fmla="*/ 6187898 h 6858000"/>
              <a:gd name="connsiteX195" fmla="*/ 11622619 w 12192000"/>
              <a:gd name="connsiteY195" fmla="*/ 6188673 h 6858000"/>
              <a:gd name="connsiteX196" fmla="*/ 11624679 w 12192000"/>
              <a:gd name="connsiteY196" fmla="*/ 6198998 h 6858000"/>
              <a:gd name="connsiteX197" fmla="*/ 11616438 w 12192000"/>
              <a:gd name="connsiteY197" fmla="*/ 6300186 h 6858000"/>
              <a:gd name="connsiteX198" fmla="*/ 11612316 w 12192000"/>
              <a:gd name="connsiteY198" fmla="*/ 6308446 h 6858000"/>
              <a:gd name="connsiteX199" fmla="*/ 11602015 w 12192000"/>
              <a:gd name="connsiteY199" fmla="*/ 6308446 h 6858000"/>
              <a:gd name="connsiteX200" fmla="*/ 11511355 w 12192000"/>
              <a:gd name="connsiteY200" fmla="*/ 6263015 h 6858000"/>
              <a:gd name="connsiteX201" fmla="*/ 11503114 w 12192000"/>
              <a:gd name="connsiteY201" fmla="*/ 6256820 h 6858000"/>
              <a:gd name="connsiteX202" fmla="*/ 11507235 w 12192000"/>
              <a:gd name="connsiteY202" fmla="*/ 6250624 h 6858000"/>
              <a:gd name="connsiteX203" fmla="*/ 11614377 w 12192000"/>
              <a:gd name="connsiteY203" fmla="*/ 6188673 h 6858000"/>
              <a:gd name="connsiteX204" fmla="*/ 11618498 w 12192000"/>
              <a:gd name="connsiteY204" fmla="*/ 6187898 h 6858000"/>
              <a:gd name="connsiteX205" fmla="*/ 11649811 w 12192000"/>
              <a:gd name="connsiteY205" fmla="*/ 6152709 h 6858000"/>
              <a:gd name="connsiteX206" fmla="*/ 11432980 w 12192000"/>
              <a:gd name="connsiteY206" fmla="*/ 6371879 h 6858000"/>
              <a:gd name="connsiteX207" fmla="*/ 11649811 w 12192000"/>
              <a:gd name="connsiteY207" fmla="*/ 6591048 h 6858000"/>
              <a:gd name="connsiteX208" fmla="*/ 11866643 w 12192000"/>
              <a:gd name="connsiteY208" fmla="*/ 6371879 h 6858000"/>
              <a:gd name="connsiteX209" fmla="*/ 11649811 w 12192000"/>
              <a:gd name="connsiteY209" fmla="*/ 6152709 h 6858000"/>
              <a:gd name="connsiteX210" fmla="*/ 11649226 w 12192000"/>
              <a:gd name="connsiteY210" fmla="*/ 6121150 h 6858000"/>
              <a:gd name="connsiteX211" fmla="*/ 11895865 w 12192000"/>
              <a:gd name="connsiteY211" fmla="*/ 6370711 h 6858000"/>
              <a:gd name="connsiteX212" fmla="*/ 11649226 w 12192000"/>
              <a:gd name="connsiteY212" fmla="*/ 6620272 h 6858000"/>
              <a:gd name="connsiteX213" fmla="*/ 11402588 w 12192000"/>
              <a:gd name="connsiteY213" fmla="*/ 6370711 h 6858000"/>
              <a:gd name="connsiteX214" fmla="*/ 11649226 w 12192000"/>
              <a:gd name="connsiteY214" fmla="*/ 6121150 h 6858000"/>
              <a:gd name="connsiteX215" fmla="*/ 11636303 w 12192000"/>
              <a:gd name="connsiteY215" fmla="*/ 6042574 h 6858000"/>
              <a:gd name="connsiteX216" fmla="*/ 11623964 w 12192000"/>
              <a:gd name="connsiteY216" fmla="*/ 6092457 h 6858000"/>
              <a:gd name="connsiteX217" fmla="*/ 11601342 w 12192000"/>
              <a:gd name="connsiteY217" fmla="*/ 6096614 h 6858000"/>
              <a:gd name="connsiteX218" fmla="*/ 11574607 w 12192000"/>
              <a:gd name="connsiteY218" fmla="*/ 6050888 h 6858000"/>
              <a:gd name="connsiteX219" fmla="*/ 11574607 w 12192000"/>
              <a:gd name="connsiteY219" fmla="*/ 6048809 h 6858000"/>
              <a:gd name="connsiteX220" fmla="*/ 11572550 w 12192000"/>
              <a:gd name="connsiteY220" fmla="*/ 6050888 h 6858000"/>
              <a:gd name="connsiteX221" fmla="*/ 11551985 w 12192000"/>
              <a:gd name="connsiteY221" fmla="*/ 6055045 h 6858000"/>
              <a:gd name="connsiteX222" fmla="*/ 11551985 w 12192000"/>
              <a:gd name="connsiteY222" fmla="*/ 6057123 h 6858000"/>
              <a:gd name="connsiteX223" fmla="*/ 11547872 w 12192000"/>
              <a:gd name="connsiteY223" fmla="*/ 6082065 h 6858000"/>
              <a:gd name="connsiteX224" fmla="*/ 11551985 w 12192000"/>
              <a:gd name="connsiteY224" fmla="*/ 6109085 h 6858000"/>
              <a:gd name="connsiteX225" fmla="*/ 11531420 w 12192000"/>
              <a:gd name="connsiteY225" fmla="*/ 6117398 h 6858000"/>
              <a:gd name="connsiteX226" fmla="*/ 11494402 w 12192000"/>
              <a:gd name="connsiteY226" fmla="*/ 6082065 h 6858000"/>
              <a:gd name="connsiteX227" fmla="*/ 11494402 w 12192000"/>
              <a:gd name="connsiteY227" fmla="*/ 6079986 h 6858000"/>
              <a:gd name="connsiteX228" fmla="*/ 11492346 w 12192000"/>
              <a:gd name="connsiteY228" fmla="*/ 6079986 h 6858000"/>
              <a:gd name="connsiteX229" fmla="*/ 11473837 w 12192000"/>
              <a:gd name="connsiteY229" fmla="*/ 6092457 h 6858000"/>
              <a:gd name="connsiteX230" fmla="*/ 11473837 w 12192000"/>
              <a:gd name="connsiteY230" fmla="*/ 6094535 h 6858000"/>
              <a:gd name="connsiteX231" fmla="*/ 11486176 w 12192000"/>
              <a:gd name="connsiteY231" fmla="*/ 6144418 h 6858000"/>
              <a:gd name="connsiteX232" fmla="*/ 11469724 w 12192000"/>
              <a:gd name="connsiteY232" fmla="*/ 6156889 h 6858000"/>
              <a:gd name="connsiteX233" fmla="*/ 11426536 w 12192000"/>
              <a:gd name="connsiteY233" fmla="*/ 6129869 h 6858000"/>
              <a:gd name="connsiteX234" fmla="*/ 11424480 w 12192000"/>
              <a:gd name="connsiteY234" fmla="*/ 6129869 h 6858000"/>
              <a:gd name="connsiteX235" fmla="*/ 11424480 w 12192000"/>
              <a:gd name="connsiteY235" fmla="*/ 6131947 h 6858000"/>
              <a:gd name="connsiteX236" fmla="*/ 11408027 w 12192000"/>
              <a:gd name="connsiteY236" fmla="*/ 6146497 h 6858000"/>
              <a:gd name="connsiteX237" fmla="*/ 11408027 w 12192000"/>
              <a:gd name="connsiteY237" fmla="*/ 6148575 h 6858000"/>
              <a:gd name="connsiteX238" fmla="*/ 11434763 w 12192000"/>
              <a:gd name="connsiteY238" fmla="*/ 6194301 h 6858000"/>
              <a:gd name="connsiteX239" fmla="*/ 11420366 w 12192000"/>
              <a:gd name="connsiteY239" fmla="*/ 6210929 h 6858000"/>
              <a:gd name="connsiteX240" fmla="*/ 11371010 w 12192000"/>
              <a:gd name="connsiteY240" fmla="*/ 6198458 h 6858000"/>
              <a:gd name="connsiteX241" fmla="*/ 11368953 w 12192000"/>
              <a:gd name="connsiteY241" fmla="*/ 6198458 h 6858000"/>
              <a:gd name="connsiteX242" fmla="*/ 11358671 w 12192000"/>
              <a:gd name="connsiteY242" fmla="*/ 6217164 h 6858000"/>
              <a:gd name="connsiteX243" fmla="*/ 11358671 w 12192000"/>
              <a:gd name="connsiteY243" fmla="*/ 6219243 h 6858000"/>
              <a:gd name="connsiteX244" fmla="*/ 11395688 w 12192000"/>
              <a:gd name="connsiteY244" fmla="*/ 6256655 h 6858000"/>
              <a:gd name="connsiteX245" fmla="*/ 11387462 w 12192000"/>
              <a:gd name="connsiteY245" fmla="*/ 6275361 h 6858000"/>
              <a:gd name="connsiteX246" fmla="*/ 11336049 w 12192000"/>
              <a:gd name="connsiteY246" fmla="*/ 6275361 h 6858000"/>
              <a:gd name="connsiteX247" fmla="*/ 11333992 w 12192000"/>
              <a:gd name="connsiteY247" fmla="*/ 6275361 h 6858000"/>
              <a:gd name="connsiteX248" fmla="*/ 11333992 w 12192000"/>
              <a:gd name="connsiteY248" fmla="*/ 6277439 h 6858000"/>
              <a:gd name="connsiteX249" fmla="*/ 11327823 w 12192000"/>
              <a:gd name="connsiteY249" fmla="*/ 6298223 h 6858000"/>
              <a:gd name="connsiteX250" fmla="*/ 11329879 w 12192000"/>
              <a:gd name="connsiteY250" fmla="*/ 6300302 h 6858000"/>
              <a:gd name="connsiteX251" fmla="*/ 11373066 w 12192000"/>
              <a:gd name="connsiteY251" fmla="*/ 6325243 h 6858000"/>
              <a:gd name="connsiteX252" fmla="*/ 11371010 w 12192000"/>
              <a:gd name="connsiteY252" fmla="*/ 6348107 h 6858000"/>
              <a:gd name="connsiteX253" fmla="*/ 11321653 w 12192000"/>
              <a:gd name="connsiteY253" fmla="*/ 6360578 h 6858000"/>
              <a:gd name="connsiteX254" fmla="*/ 11319596 w 12192000"/>
              <a:gd name="connsiteY254" fmla="*/ 6360578 h 6858000"/>
              <a:gd name="connsiteX255" fmla="*/ 11319596 w 12192000"/>
              <a:gd name="connsiteY255" fmla="*/ 6362655 h 6858000"/>
              <a:gd name="connsiteX256" fmla="*/ 11319596 w 12192000"/>
              <a:gd name="connsiteY256" fmla="*/ 6373048 h 6858000"/>
              <a:gd name="connsiteX257" fmla="*/ 11319596 w 12192000"/>
              <a:gd name="connsiteY257" fmla="*/ 6383440 h 6858000"/>
              <a:gd name="connsiteX258" fmla="*/ 11319596 w 12192000"/>
              <a:gd name="connsiteY258" fmla="*/ 6385519 h 6858000"/>
              <a:gd name="connsiteX259" fmla="*/ 11321653 w 12192000"/>
              <a:gd name="connsiteY259" fmla="*/ 6385519 h 6858000"/>
              <a:gd name="connsiteX260" fmla="*/ 11371010 w 12192000"/>
              <a:gd name="connsiteY260" fmla="*/ 6397990 h 6858000"/>
              <a:gd name="connsiteX261" fmla="*/ 11375123 w 12192000"/>
              <a:gd name="connsiteY261" fmla="*/ 6420852 h 6858000"/>
              <a:gd name="connsiteX262" fmla="*/ 11329879 w 12192000"/>
              <a:gd name="connsiteY262" fmla="*/ 6447872 h 6858000"/>
              <a:gd name="connsiteX263" fmla="*/ 11327823 w 12192000"/>
              <a:gd name="connsiteY263" fmla="*/ 6447872 h 6858000"/>
              <a:gd name="connsiteX264" fmla="*/ 11327823 w 12192000"/>
              <a:gd name="connsiteY264" fmla="*/ 6449951 h 6858000"/>
              <a:gd name="connsiteX265" fmla="*/ 11333992 w 12192000"/>
              <a:gd name="connsiteY265" fmla="*/ 6470736 h 6858000"/>
              <a:gd name="connsiteX266" fmla="*/ 11336049 w 12192000"/>
              <a:gd name="connsiteY266" fmla="*/ 6470736 h 6858000"/>
              <a:gd name="connsiteX267" fmla="*/ 11387462 w 12192000"/>
              <a:gd name="connsiteY267" fmla="*/ 6470736 h 6858000"/>
              <a:gd name="connsiteX268" fmla="*/ 11395688 w 12192000"/>
              <a:gd name="connsiteY268" fmla="*/ 6491519 h 6858000"/>
              <a:gd name="connsiteX269" fmla="*/ 11358671 w 12192000"/>
              <a:gd name="connsiteY269" fmla="*/ 6528932 h 6858000"/>
              <a:gd name="connsiteX270" fmla="*/ 11358671 w 12192000"/>
              <a:gd name="connsiteY270" fmla="*/ 6531010 h 6858000"/>
              <a:gd name="connsiteX271" fmla="*/ 11371010 w 12192000"/>
              <a:gd name="connsiteY271" fmla="*/ 6549716 h 6858000"/>
              <a:gd name="connsiteX272" fmla="*/ 11422423 w 12192000"/>
              <a:gd name="connsiteY272" fmla="*/ 6535168 h 6858000"/>
              <a:gd name="connsiteX273" fmla="*/ 11434763 w 12192000"/>
              <a:gd name="connsiteY273" fmla="*/ 6553874 h 6858000"/>
              <a:gd name="connsiteX274" fmla="*/ 11408027 w 12192000"/>
              <a:gd name="connsiteY274" fmla="*/ 6599600 h 6858000"/>
              <a:gd name="connsiteX275" fmla="*/ 11410084 w 12192000"/>
              <a:gd name="connsiteY275" fmla="*/ 6601677 h 6858000"/>
              <a:gd name="connsiteX276" fmla="*/ 11424480 w 12192000"/>
              <a:gd name="connsiteY276" fmla="*/ 6616227 h 6858000"/>
              <a:gd name="connsiteX277" fmla="*/ 11426536 w 12192000"/>
              <a:gd name="connsiteY277" fmla="*/ 6616227 h 6858000"/>
              <a:gd name="connsiteX278" fmla="*/ 11471780 w 12192000"/>
              <a:gd name="connsiteY278" fmla="*/ 6589207 h 6858000"/>
              <a:gd name="connsiteX279" fmla="*/ 11488233 w 12192000"/>
              <a:gd name="connsiteY279" fmla="*/ 6603756 h 6858000"/>
              <a:gd name="connsiteX280" fmla="*/ 11475894 w 12192000"/>
              <a:gd name="connsiteY280" fmla="*/ 6653639 h 6858000"/>
              <a:gd name="connsiteX281" fmla="*/ 11475894 w 12192000"/>
              <a:gd name="connsiteY281" fmla="*/ 6655718 h 6858000"/>
              <a:gd name="connsiteX282" fmla="*/ 11494402 w 12192000"/>
              <a:gd name="connsiteY282" fmla="*/ 6666109 h 6858000"/>
              <a:gd name="connsiteX283" fmla="*/ 11494402 w 12192000"/>
              <a:gd name="connsiteY283" fmla="*/ 6668188 h 6858000"/>
              <a:gd name="connsiteX284" fmla="*/ 11496459 w 12192000"/>
              <a:gd name="connsiteY284" fmla="*/ 6666109 h 6858000"/>
              <a:gd name="connsiteX285" fmla="*/ 11533476 w 12192000"/>
              <a:gd name="connsiteY285" fmla="*/ 6628698 h 6858000"/>
              <a:gd name="connsiteX286" fmla="*/ 11551985 w 12192000"/>
              <a:gd name="connsiteY286" fmla="*/ 6637012 h 6858000"/>
              <a:gd name="connsiteX287" fmla="*/ 11549928 w 12192000"/>
              <a:gd name="connsiteY287" fmla="*/ 6664032 h 6858000"/>
              <a:gd name="connsiteX288" fmla="*/ 11551985 w 12192000"/>
              <a:gd name="connsiteY288" fmla="*/ 6688973 h 6858000"/>
              <a:gd name="connsiteX289" fmla="*/ 11551985 w 12192000"/>
              <a:gd name="connsiteY289" fmla="*/ 6691051 h 6858000"/>
              <a:gd name="connsiteX290" fmla="*/ 11554042 w 12192000"/>
              <a:gd name="connsiteY290" fmla="*/ 6691051 h 6858000"/>
              <a:gd name="connsiteX291" fmla="*/ 11574607 w 12192000"/>
              <a:gd name="connsiteY291" fmla="*/ 6697286 h 6858000"/>
              <a:gd name="connsiteX292" fmla="*/ 11576663 w 12192000"/>
              <a:gd name="connsiteY292" fmla="*/ 6697286 h 6858000"/>
              <a:gd name="connsiteX293" fmla="*/ 11601342 w 12192000"/>
              <a:gd name="connsiteY293" fmla="*/ 6651561 h 6858000"/>
              <a:gd name="connsiteX294" fmla="*/ 11623964 w 12192000"/>
              <a:gd name="connsiteY294" fmla="*/ 6653639 h 6858000"/>
              <a:gd name="connsiteX295" fmla="*/ 11636303 w 12192000"/>
              <a:gd name="connsiteY295" fmla="*/ 6705600 h 6858000"/>
              <a:gd name="connsiteX296" fmla="*/ 11638359 w 12192000"/>
              <a:gd name="connsiteY296" fmla="*/ 6705600 h 6858000"/>
              <a:gd name="connsiteX297" fmla="*/ 11658925 w 12192000"/>
              <a:gd name="connsiteY297" fmla="*/ 6705600 h 6858000"/>
              <a:gd name="connsiteX298" fmla="*/ 11660982 w 12192000"/>
              <a:gd name="connsiteY298" fmla="*/ 6705600 h 6858000"/>
              <a:gd name="connsiteX299" fmla="*/ 11675378 w 12192000"/>
              <a:gd name="connsiteY299" fmla="*/ 6653639 h 6858000"/>
              <a:gd name="connsiteX300" fmla="*/ 11695943 w 12192000"/>
              <a:gd name="connsiteY300" fmla="*/ 6651561 h 6858000"/>
              <a:gd name="connsiteX301" fmla="*/ 11722678 w 12192000"/>
              <a:gd name="connsiteY301" fmla="*/ 6697286 h 6858000"/>
              <a:gd name="connsiteX302" fmla="*/ 11743243 w 12192000"/>
              <a:gd name="connsiteY302" fmla="*/ 6691051 h 6858000"/>
              <a:gd name="connsiteX303" fmla="*/ 11745300 w 12192000"/>
              <a:gd name="connsiteY303" fmla="*/ 6691051 h 6858000"/>
              <a:gd name="connsiteX304" fmla="*/ 11747356 w 12192000"/>
              <a:gd name="connsiteY304" fmla="*/ 6664032 h 6858000"/>
              <a:gd name="connsiteX305" fmla="*/ 11745300 w 12192000"/>
              <a:gd name="connsiteY305" fmla="*/ 6637012 h 6858000"/>
              <a:gd name="connsiteX306" fmla="*/ 11765865 w 12192000"/>
              <a:gd name="connsiteY306" fmla="*/ 6628698 h 6858000"/>
              <a:gd name="connsiteX307" fmla="*/ 11802882 w 12192000"/>
              <a:gd name="connsiteY307" fmla="*/ 6666109 h 6858000"/>
              <a:gd name="connsiteX308" fmla="*/ 11821391 w 12192000"/>
              <a:gd name="connsiteY308" fmla="*/ 6655718 h 6858000"/>
              <a:gd name="connsiteX309" fmla="*/ 11823448 w 12192000"/>
              <a:gd name="connsiteY309" fmla="*/ 6653639 h 6858000"/>
              <a:gd name="connsiteX310" fmla="*/ 11823448 w 12192000"/>
              <a:gd name="connsiteY310" fmla="*/ 6651561 h 6858000"/>
              <a:gd name="connsiteX311" fmla="*/ 11809052 w 12192000"/>
              <a:gd name="connsiteY311" fmla="*/ 6603756 h 6858000"/>
              <a:gd name="connsiteX312" fmla="*/ 11825504 w 12192000"/>
              <a:gd name="connsiteY312" fmla="*/ 6589207 h 6858000"/>
              <a:gd name="connsiteX313" fmla="*/ 11870748 w 12192000"/>
              <a:gd name="connsiteY313" fmla="*/ 6616227 h 6858000"/>
              <a:gd name="connsiteX314" fmla="*/ 11872805 w 12192000"/>
              <a:gd name="connsiteY314" fmla="*/ 6616227 h 6858000"/>
              <a:gd name="connsiteX315" fmla="*/ 11887201 w 12192000"/>
              <a:gd name="connsiteY315" fmla="*/ 6599600 h 6858000"/>
              <a:gd name="connsiteX316" fmla="*/ 11889257 w 12192000"/>
              <a:gd name="connsiteY316" fmla="*/ 6599600 h 6858000"/>
              <a:gd name="connsiteX317" fmla="*/ 11862522 w 12192000"/>
              <a:gd name="connsiteY317" fmla="*/ 6553874 h 6858000"/>
              <a:gd name="connsiteX318" fmla="*/ 11874861 w 12192000"/>
              <a:gd name="connsiteY318" fmla="*/ 6535168 h 6858000"/>
              <a:gd name="connsiteX319" fmla="*/ 11926275 w 12192000"/>
              <a:gd name="connsiteY319" fmla="*/ 6549716 h 6858000"/>
              <a:gd name="connsiteX320" fmla="*/ 11928331 w 12192000"/>
              <a:gd name="connsiteY320" fmla="*/ 6547638 h 6858000"/>
              <a:gd name="connsiteX321" fmla="*/ 11938614 w 12192000"/>
              <a:gd name="connsiteY321" fmla="*/ 6528932 h 6858000"/>
              <a:gd name="connsiteX322" fmla="*/ 11938614 w 12192000"/>
              <a:gd name="connsiteY322" fmla="*/ 6526854 h 6858000"/>
              <a:gd name="connsiteX323" fmla="*/ 11901596 w 12192000"/>
              <a:gd name="connsiteY323" fmla="*/ 6491519 h 6858000"/>
              <a:gd name="connsiteX324" fmla="*/ 11909822 w 12192000"/>
              <a:gd name="connsiteY324" fmla="*/ 6470736 h 6858000"/>
              <a:gd name="connsiteX325" fmla="*/ 11961236 w 12192000"/>
              <a:gd name="connsiteY325" fmla="*/ 6470736 h 6858000"/>
              <a:gd name="connsiteX326" fmla="*/ 11963292 w 12192000"/>
              <a:gd name="connsiteY326" fmla="*/ 6470736 h 6858000"/>
              <a:gd name="connsiteX327" fmla="*/ 11967405 w 12192000"/>
              <a:gd name="connsiteY327" fmla="*/ 6449951 h 6858000"/>
              <a:gd name="connsiteX328" fmla="*/ 11967405 w 12192000"/>
              <a:gd name="connsiteY328" fmla="*/ 6447872 h 6858000"/>
              <a:gd name="connsiteX329" fmla="*/ 11922162 w 12192000"/>
              <a:gd name="connsiteY329" fmla="*/ 6420852 h 6858000"/>
              <a:gd name="connsiteX330" fmla="*/ 11926275 w 12192000"/>
              <a:gd name="connsiteY330" fmla="*/ 6400068 h 6858000"/>
              <a:gd name="connsiteX331" fmla="*/ 11975632 w 12192000"/>
              <a:gd name="connsiteY331" fmla="*/ 6385519 h 6858000"/>
              <a:gd name="connsiteX332" fmla="*/ 11977688 w 12192000"/>
              <a:gd name="connsiteY332" fmla="*/ 6385519 h 6858000"/>
              <a:gd name="connsiteX333" fmla="*/ 11977688 w 12192000"/>
              <a:gd name="connsiteY333" fmla="*/ 6373048 h 6858000"/>
              <a:gd name="connsiteX334" fmla="*/ 11977688 w 12192000"/>
              <a:gd name="connsiteY334" fmla="*/ 6362655 h 6858000"/>
              <a:gd name="connsiteX335" fmla="*/ 11975632 w 12192000"/>
              <a:gd name="connsiteY335" fmla="*/ 6362655 h 6858000"/>
              <a:gd name="connsiteX336" fmla="*/ 11926275 w 12192000"/>
              <a:gd name="connsiteY336" fmla="*/ 6348107 h 6858000"/>
              <a:gd name="connsiteX337" fmla="*/ 11924218 w 12192000"/>
              <a:gd name="connsiteY337" fmla="*/ 6327322 h 6858000"/>
              <a:gd name="connsiteX338" fmla="*/ 11967405 w 12192000"/>
              <a:gd name="connsiteY338" fmla="*/ 6300302 h 6858000"/>
              <a:gd name="connsiteX339" fmla="*/ 11969462 w 12192000"/>
              <a:gd name="connsiteY339" fmla="*/ 6300302 h 6858000"/>
              <a:gd name="connsiteX340" fmla="*/ 11969462 w 12192000"/>
              <a:gd name="connsiteY340" fmla="*/ 6298223 h 6858000"/>
              <a:gd name="connsiteX341" fmla="*/ 11963292 w 12192000"/>
              <a:gd name="connsiteY341" fmla="*/ 6277439 h 6858000"/>
              <a:gd name="connsiteX342" fmla="*/ 11961236 w 12192000"/>
              <a:gd name="connsiteY342" fmla="*/ 6277439 h 6858000"/>
              <a:gd name="connsiteX343" fmla="*/ 11909822 w 12192000"/>
              <a:gd name="connsiteY343" fmla="*/ 6277439 h 6858000"/>
              <a:gd name="connsiteX344" fmla="*/ 11901596 w 12192000"/>
              <a:gd name="connsiteY344" fmla="*/ 6256655 h 6858000"/>
              <a:gd name="connsiteX345" fmla="*/ 11938614 w 12192000"/>
              <a:gd name="connsiteY345" fmla="*/ 6219243 h 6858000"/>
              <a:gd name="connsiteX346" fmla="*/ 11938614 w 12192000"/>
              <a:gd name="connsiteY346" fmla="*/ 6217164 h 6858000"/>
              <a:gd name="connsiteX347" fmla="*/ 11928331 w 12192000"/>
              <a:gd name="connsiteY347" fmla="*/ 6198458 h 6858000"/>
              <a:gd name="connsiteX348" fmla="*/ 11926275 w 12192000"/>
              <a:gd name="connsiteY348" fmla="*/ 6198458 h 6858000"/>
              <a:gd name="connsiteX349" fmla="*/ 11876918 w 12192000"/>
              <a:gd name="connsiteY349" fmla="*/ 6210929 h 6858000"/>
              <a:gd name="connsiteX350" fmla="*/ 11862522 w 12192000"/>
              <a:gd name="connsiteY350" fmla="*/ 6194301 h 6858000"/>
              <a:gd name="connsiteX351" fmla="*/ 11889257 w 12192000"/>
              <a:gd name="connsiteY351" fmla="*/ 6148575 h 6858000"/>
              <a:gd name="connsiteX352" fmla="*/ 11889257 w 12192000"/>
              <a:gd name="connsiteY352" fmla="*/ 6146497 h 6858000"/>
              <a:gd name="connsiteX353" fmla="*/ 11872805 w 12192000"/>
              <a:gd name="connsiteY353" fmla="*/ 6131947 h 6858000"/>
              <a:gd name="connsiteX354" fmla="*/ 11827561 w 12192000"/>
              <a:gd name="connsiteY354" fmla="*/ 6156889 h 6858000"/>
              <a:gd name="connsiteX355" fmla="*/ 11809052 w 12192000"/>
              <a:gd name="connsiteY355" fmla="*/ 6144418 h 6858000"/>
              <a:gd name="connsiteX356" fmla="*/ 11823448 w 12192000"/>
              <a:gd name="connsiteY356" fmla="*/ 6094535 h 6858000"/>
              <a:gd name="connsiteX357" fmla="*/ 11823448 w 12192000"/>
              <a:gd name="connsiteY357" fmla="*/ 6092457 h 6858000"/>
              <a:gd name="connsiteX358" fmla="*/ 11804939 w 12192000"/>
              <a:gd name="connsiteY358" fmla="*/ 6082065 h 6858000"/>
              <a:gd name="connsiteX359" fmla="*/ 11802882 w 12192000"/>
              <a:gd name="connsiteY359" fmla="*/ 6079986 h 6858000"/>
              <a:gd name="connsiteX360" fmla="*/ 11802882 w 12192000"/>
              <a:gd name="connsiteY360" fmla="*/ 6082065 h 6858000"/>
              <a:gd name="connsiteX361" fmla="*/ 11765865 w 12192000"/>
              <a:gd name="connsiteY361" fmla="*/ 6117398 h 6858000"/>
              <a:gd name="connsiteX362" fmla="*/ 11745300 w 12192000"/>
              <a:gd name="connsiteY362" fmla="*/ 6109085 h 6858000"/>
              <a:gd name="connsiteX363" fmla="*/ 11749412 w 12192000"/>
              <a:gd name="connsiteY363" fmla="*/ 6082065 h 6858000"/>
              <a:gd name="connsiteX364" fmla="*/ 11745300 w 12192000"/>
              <a:gd name="connsiteY364" fmla="*/ 6057123 h 6858000"/>
              <a:gd name="connsiteX365" fmla="*/ 11745300 w 12192000"/>
              <a:gd name="connsiteY365" fmla="*/ 6055045 h 6858000"/>
              <a:gd name="connsiteX366" fmla="*/ 11743243 w 12192000"/>
              <a:gd name="connsiteY366" fmla="*/ 6055045 h 6858000"/>
              <a:gd name="connsiteX367" fmla="*/ 11722678 w 12192000"/>
              <a:gd name="connsiteY367" fmla="*/ 6050888 h 6858000"/>
              <a:gd name="connsiteX368" fmla="*/ 11695943 w 12192000"/>
              <a:gd name="connsiteY368" fmla="*/ 6096614 h 6858000"/>
              <a:gd name="connsiteX369" fmla="*/ 11673321 w 12192000"/>
              <a:gd name="connsiteY369" fmla="*/ 6092457 h 6858000"/>
              <a:gd name="connsiteX370" fmla="*/ 11660982 w 12192000"/>
              <a:gd name="connsiteY370" fmla="*/ 6042574 h 6858000"/>
              <a:gd name="connsiteX371" fmla="*/ 11658925 w 12192000"/>
              <a:gd name="connsiteY371" fmla="*/ 6042574 h 6858000"/>
              <a:gd name="connsiteX372" fmla="*/ 11638359 w 12192000"/>
              <a:gd name="connsiteY372" fmla="*/ 6042574 h 6858000"/>
              <a:gd name="connsiteX373" fmla="*/ 11636303 w 12192000"/>
              <a:gd name="connsiteY373" fmla="*/ 6042574 h 6858000"/>
              <a:gd name="connsiteX374" fmla="*/ 0 w 12192000"/>
              <a:gd name="connsiteY374" fmla="*/ 0 h 6858000"/>
              <a:gd name="connsiteX375" fmla="*/ 12192000 w 12192000"/>
              <a:gd name="connsiteY375" fmla="*/ 0 h 6858000"/>
              <a:gd name="connsiteX376" fmla="*/ 12192000 w 12192000"/>
              <a:gd name="connsiteY376" fmla="*/ 6858000 h 6858000"/>
              <a:gd name="connsiteX377" fmla="*/ 4539049 w 12192000"/>
              <a:gd name="connsiteY377" fmla="*/ 6858000 h 6858000"/>
              <a:gd name="connsiteX378" fmla="*/ 0 w 12192000"/>
              <a:gd name="connsiteY378" fmla="*/ 6858000 h 6858000"/>
              <a:gd name="connsiteX379" fmla="*/ 0 w 12192000"/>
              <a:gd name="connsiteY379" fmla="*/ 627311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</a:cxnLst>
            <a:rect l="l" t="t" r="r" b="b"/>
            <a:pathLst>
              <a:path w="12192000" h="6858000">
                <a:moveTo>
                  <a:pt x="11603402" y="6440005"/>
                </a:moveTo>
                <a:cubicBezTo>
                  <a:pt x="11607483" y="6437921"/>
                  <a:pt x="11609524" y="6437921"/>
                  <a:pt x="11613605" y="6440005"/>
                </a:cubicBezTo>
                <a:cubicBezTo>
                  <a:pt x="11615645" y="6442090"/>
                  <a:pt x="11617686" y="6444174"/>
                  <a:pt x="11617686" y="6448343"/>
                </a:cubicBezTo>
                <a:cubicBezTo>
                  <a:pt x="11623808" y="6550487"/>
                  <a:pt x="11623808" y="6550487"/>
                  <a:pt x="11623808" y="6550487"/>
                </a:cubicBezTo>
                <a:cubicBezTo>
                  <a:pt x="11625848" y="6556740"/>
                  <a:pt x="11623808" y="6558825"/>
                  <a:pt x="11621767" y="6560909"/>
                </a:cubicBezTo>
                <a:cubicBezTo>
                  <a:pt x="11619727" y="6562994"/>
                  <a:pt x="11617686" y="6560909"/>
                  <a:pt x="11615645" y="6560909"/>
                </a:cubicBezTo>
                <a:cubicBezTo>
                  <a:pt x="11570752" y="6550487"/>
                  <a:pt x="11540142" y="6531725"/>
                  <a:pt x="11509533" y="6498373"/>
                </a:cubicBezTo>
                <a:cubicBezTo>
                  <a:pt x="11507492" y="6496289"/>
                  <a:pt x="11505451" y="6494204"/>
                  <a:pt x="11505451" y="6492120"/>
                </a:cubicBezTo>
                <a:cubicBezTo>
                  <a:pt x="11505451" y="6492120"/>
                  <a:pt x="11505451" y="6492120"/>
                  <a:pt x="11505451" y="6490034"/>
                </a:cubicBezTo>
                <a:cubicBezTo>
                  <a:pt x="11505451" y="6487950"/>
                  <a:pt x="11509533" y="6485865"/>
                  <a:pt x="11511573" y="6485865"/>
                </a:cubicBezTo>
                <a:cubicBezTo>
                  <a:pt x="11603402" y="6440005"/>
                  <a:pt x="11603402" y="6440005"/>
                  <a:pt x="11603402" y="6440005"/>
                </a:cubicBezTo>
                <a:close/>
                <a:moveTo>
                  <a:pt x="11686136" y="6437921"/>
                </a:moveTo>
                <a:cubicBezTo>
                  <a:pt x="11690256" y="6437921"/>
                  <a:pt x="11692317" y="6437921"/>
                  <a:pt x="11696438" y="6437921"/>
                </a:cubicBezTo>
                <a:cubicBezTo>
                  <a:pt x="11787097" y="6483687"/>
                  <a:pt x="11787097" y="6483687"/>
                  <a:pt x="11787097" y="6483687"/>
                </a:cubicBezTo>
                <a:cubicBezTo>
                  <a:pt x="11791218" y="6485767"/>
                  <a:pt x="11793278" y="6487847"/>
                  <a:pt x="11795339" y="6489928"/>
                </a:cubicBezTo>
                <a:cubicBezTo>
                  <a:pt x="11795339" y="6492008"/>
                  <a:pt x="11793278" y="6494088"/>
                  <a:pt x="11791218" y="6496168"/>
                </a:cubicBezTo>
                <a:cubicBezTo>
                  <a:pt x="11760312" y="6529452"/>
                  <a:pt x="11727344" y="6548175"/>
                  <a:pt x="11684076" y="6558576"/>
                </a:cubicBezTo>
                <a:cubicBezTo>
                  <a:pt x="11679954" y="6560656"/>
                  <a:pt x="11677894" y="6560656"/>
                  <a:pt x="11675833" y="6558576"/>
                </a:cubicBezTo>
                <a:cubicBezTo>
                  <a:pt x="11673773" y="6556496"/>
                  <a:pt x="11673773" y="6552335"/>
                  <a:pt x="11673773" y="6550255"/>
                </a:cubicBezTo>
                <a:cubicBezTo>
                  <a:pt x="11682015" y="6446242"/>
                  <a:pt x="11682015" y="6446242"/>
                  <a:pt x="11682015" y="6446242"/>
                </a:cubicBezTo>
                <a:cubicBezTo>
                  <a:pt x="11682015" y="6444162"/>
                  <a:pt x="11684076" y="6440001"/>
                  <a:pt x="11686136" y="6437921"/>
                </a:cubicBezTo>
                <a:close/>
                <a:moveTo>
                  <a:pt x="10868401" y="6398178"/>
                </a:moveTo>
                <a:cubicBezTo>
                  <a:pt x="10868401" y="6398178"/>
                  <a:pt x="10868401" y="6398178"/>
                  <a:pt x="10868401" y="6441381"/>
                </a:cubicBezTo>
                <a:cubicBezTo>
                  <a:pt x="10868401" y="6441381"/>
                  <a:pt x="10841333" y="6449610"/>
                  <a:pt x="10820512" y="6449610"/>
                </a:cubicBezTo>
                <a:cubicBezTo>
                  <a:pt x="10803855" y="6449610"/>
                  <a:pt x="10801773" y="6433152"/>
                  <a:pt x="10801773" y="6424923"/>
                </a:cubicBezTo>
                <a:cubicBezTo>
                  <a:pt x="10801773" y="6410522"/>
                  <a:pt x="10810102" y="6402293"/>
                  <a:pt x="10826759" y="6400236"/>
                </a:cubicBezTo>
                <a:close/>
                <a:moveTo>
                  <a:pt x="10518900" y="6328044"/>
                </a:moveTo>
                <a:cubicBezTo>
                  <a:pt x="10547537" y="6328044"/>
                  <a:pt x="10559811" y="6344651"/>
                  <a:pt x="10559811" y="6388243"/>
                </a:cubicBezTo>
                <a:cubicBezTo>
                  <a:pt x="10559811" y="6425607"/>
                  <a:pt x="10553675" y="6448441"/>
                  <a:pt x="10518900" y="6448441"/>
                </a:cubicBezTo>
                <a:cubicBezTo>
                  <a:pt x="10484125" y="6448441"/>
                  <a:pt x="10477988" y="6425607"/>
                  <a:pt x="10477988" y="6388243"/>
                </a:cubicBezTo>
                <a:cubicBezTo>
                  <a:pt x="10477988" y="6344651"/>
                  <a:pt x="10488216" y="6328044"/>
                  <a:pt x="10518900" y="6328044"/>
                </a:cubicBezTo>
                <a:close/>
                <a:moveTo>
                  <a:pt x="11673123" y="6319732"/>
                </a:moveTo>
                <a:cubicBezTo>
                  <a:pt x="11675950" y="6319213"/>
                  <a:pt x="11679033" y="6319732"/>
                  <a:pt x="11682116" y="6320771"/>
                </a:cubicBezTo>
                <a:cubicBezTo>
                  <a:pt x="11698562" y="6333240"/>
                  <a:pt x="11708840" y="6351942"/>
                  <a:pt x="11708840" y="6372722"/>
                </a:cubicBezTo>
                <a:cubicBezTo>
                  <a:pt x="11708840" y="6403893"/>
                  <a:pt x="11682116" y="6430907"/>
                  <a:pt x="11649226" y="6430907"/>
                </a:cubicBezTo>
                <a:cubicBezTo>
                  <a:pt x="11616336" y="6430907"/>
                  <a:pt x="11589612" y="6403893"/>
                  <a:pt x="11589612" y="6372722"/>
                </a:cubicBezTo>
                <a:cubicBezTo>
                  <a:pt x="11589612" y="6351942"/>
                  <a:pt x="11599890" y="6333240"/>
                  <a:pt x="11616336" y="6322850"/>
                </a:cubicBezTo>
                <a:cubicBezTo>
                  <a:pt x="11622503" y="6318693"/>
                  <a:pt x="11628669" y="6318693"/>
                  <a:pt x="11632781" y="6324927"/>
                </a:cubicBezTo>
                <a:cubicBezTo>
                  <a:pt x="11636892" y="6331162"/>
                  <a:pt x="11634837" y="6337395"/>
                  <a:pt x="11630725" y="6341552"/>
                </a:cubicBezTo>
                <a:cubicBezTo>
                  <a:pt x="11620447" y="6347786"/>
                  <a:pt x="11614280" y="6360254"/>
                  <a:pt x="11614280" y="6372722"/>
                </a:cubicBezTo>
                <a:cubicBezTo>
                  <a:pt x="11614280" y="6391425"/>
                  <a:pt x="11630725" y="6408049"/>
                  <a:pt x="11649226" y="6408049"/>
                </a:cubicBezTo>
                <a:cubicBezTo>
                  <a:pt x="11667727" y="6408049"/>
                  <a:pt x="11684172" y="6391425"/>
                  <a:pt x="11684172" y="6372722"/>
                </a:cubicBezTo>
                <a:cubicBezTo>
                  <a:pt x="11684172" y="6360254"/>
                  <a:pt x="11678005" y="6347786"/>
                  <a:pt x="11667727" y="6341552"/>
                </a:cubicBezTo>
                <a:cubicBezTo>
                  <a:pt x="11663616" y="6337395"/>
                  <a:pt x="11661560" y="6331162"/>
                  <a:pt x="11665671" y="6324927"/>
                </a:cubicBezTo>
                <a:cubicBezTo>
                  <a:pt x="11667727" y="6321811"/>
                  <a:pt x="11670297" y="6320252"/>
                  <a:pt x="11673123" y="6319732"/>
                </a:cubicBezTo>
                <a:close/>
                <a:moveTo>
                  <a:pt x="11822057" y="6304666"/>
                </a:moveTo>
                <a:cubicBezTo>
                  <a:pt x="11824124" y="6304666"/>
                  <a:pt x="11826190" y="6308818"/>
                  <a:pt x="11826190" y="6310895"/>
                </a:cubicBezTo>
                <a:cubicBezTo>
                  <a:pt x="11838588" y="6354493"/>
                  <a:pt x="11838588" y="6391863"/>
                  <a:pt x="11826190" y="6435462"/>
                </a:cubicBezTo>
                <a:cubicBezTo>
                  <a:pt x="11824124" y="6439614"/>
                  <a:pt x="11824124" y="6441690"/>
                  <a:pt x="11822057" y="6441690"/>
                </a:cubicBezTo>
                <a:cubicBezTo>
                  <a:pt x="11817924" y="6443766"/>
                  <a:pt x="11815858" y="6441690"/>
                  <a:pt x="11813791" y="6439614"/>
                </a:cubicBezTo>
                <a:cubicBezTo>
                  <a:pt x="11729066" y="6381482"/>
                  <a:pt x="11729066" y="6381482"/>
                  <a:pt x="11729066" y="6381482"/>
                </a:cubicBezTo>
                <a:cubicBezTo>
                  <a:pt x="11724933" y="6379407"/>
                  <a:pt x="11722867" y="6377330"/>
                  <a:pt x="11722867" y="6373178"/>
                </a:cubicBezTo>
                <a:cubicBezTo>
                  <a:pt x="11722867" y="6371102"/>
                  <a:pt x="11724933" y="6366950"/>
                  <a:pt x="11729066" y="6364874"/>
                </a:cubicBezTo>
                <a:cubicBezTo>
                  <a:pt x="11813791" y="6306743"/>
                  <a:pt x="11813791" y="6306743"/>
                  <a:pt x="11813791" y="6306743"/>
                </a:cubicBezTo>
                <a:cubicBezTo>
                  <a:pt x="11815858" y="6304666"/>
                  <a:pt x="11819991" y="6304666"/>
                  <a:pt x="11822057" y="6304666"/>
                </a:cubicBezTo>
                <a:close/>
                <a:moveTo>
                  <a:pt x="11476229" y="6304666"/>
                </a:moveTo>
                <a:cubicBezTo>
                  <a:pt x="11480320" y="6304666"/>
                  <a:pt x="11482366" y="6306743"/>
                  <a:pt x="11484412" y="6308818"/>
                </a:cubicBezTo>
                <a:cubicBezTo>
                  <a:pt x="11568280" y="6364874"/>
                  <a:pt x="11568280" y="6364874"/>
                  <a:pt x="11568280" y="6364874"/>
                </a:cubicBezTo>
                <a:cubicBezTo>
                  <a:pt x="11572371" y="6366950"/>
                  <a:pt x="11574417" y="6371102"/>
                  <a:pt x="11574417" y="6373178"/>
                </a:cubicBezTo>
                <a:cubicBezTo>
                  <a:pt x="11574417" y="6377330"/>
                  <a:pt x="11572371" y="6379407"/>
                  <a:pt x="11568280" y="6381482"/>
                </a:cubicBezTo>
                <a:lnTo>
                  <a:pt x="11484412" y="6439614"/>
                </a:lnTo>
                <a:cubicBezTo>
                  <a:pt x="11480320" y="6441690"/>
                  <a:pt x="11478275" y="6443766"/>
                  <a:pt x="11476229" y="6441690"/>
                </a:cubicBezTo>
                <a:cubicBezTo>
                  <a:pt x="11474184" y="6441690"/>
                  <a:pt x="11472138" y="6439614"/>
                  <a:pt x="11472138" y="6435462"/>
                </a:cubicBezTo>
                <a:cubicBezTo>
                  <a:pt x="11459865" y="6391863"/>
                  <a:pt x="11459865" y="6356569"/>
                  <a:pt x="11472138" y="6310895"/>
                </a:cubicBezTo>
                <a:cubicBezTo>
                  <a:pt x="11472138" y="6308818"/>
                  <a:pt x="11474184" y="6306743"/>
                  <a:pt x="11476229" y="6304666"/>
                </a:cubicBezTo>
                <a:close/>
                <a:moveTo>
                  <a:pt x="11088184" y="6294146"/>
                </a:moveTo>
                <a:cubicBezTo>
                  <a:pt x="11086131" y="6294146"/>
                  <a:pt x="11084078" y="6294146"/>
                  <a:pt x="11082024" y="6296224"/>
                </a:cubicBezTo>
                <a:cubicBezTo>
                  <a:pt x="11079972" y="6298301"/>
                  <a:pt x="11079972" y="6300378"/>
                  <a:pt x="11079972" y="6302454"/>
                </a:cubicBezTo>
                <a:cubicBezTo>
                  <a:pt x="11121033" y="6460305"/>
                  <a:pt x="11121033" y="6460305"/>
                  <a:pt x="11121033" y="6460305"/>
                </a:cubicBezTo>
                <a:cubicBezTo>
                  <a:pt x="11123086" y="6468613"/>
                  <a:pt x="11131299" y="6481074"/>
                  <a:pt x="11145670" y="6481074"/>
                </a:cubicBezTo>
                <a:cubicBezTo>
                  <a:pt x="11153882" y="6481074"/>
                  <a:pt x="11153882" y="6481074"/>
                  <a:pt x="11153882" y="6481074"/>
                </a:cubicBezTo>
                <a:cubicBezTo>
                  <a:pt x="11151829" y="6485228"/>
                  <a:pt x="11151829" y="6487306"/>
                  <a:pt x="11149776" y="6489382"/>
                </a:cubicBezTo>
                <a:cubicBezTo>
                  <a:pt x="11149776" y="6491459"/>
                  <a:pt x="11149776" y="6491459"/>
                  <a:pt x="11149776" y="6491459"/>
                </a:cubicBezTo>
                <a:cubicBezTo>
                  <a:pt x="11147723" y="6497691"/>
                  <a:pt x="11145670" y="6510152"/>
                  <a:pt x="11125139" y="6510152"/>
                </a:cubicBezTo>
                <a:cubicBezTo>
                  <a:pt x="11090237" y="6508075"/>
                  <a:pt x="11090237" y="6508075"/>
                  <a:pt x="11090237" y="6508075"/>
                </a:cubicBezTo>
                <a:cubicBezTo>
                  <a:pt x="11088184" y="6505998"/>
                  <a:pt x="11086131" y="6508075"/>
                  <a:pt x="11084078" y="6510152"/>
                </a:cubicBezTo>
                <a:cubicBezTo>
                  <a:pt x="11082024" y="6510152"/>
                  <a:pt x="11082024" y="6512229"/>
                  <a:pt x="11082024" y="6514306"/>
                </a:cubicBezTo>
                <a:cubicBezTo>
                  <a:pt x="11082024" y="6532999"/>
                  <a:pt x="11082024" y="6532999"/>
                  <a:pt x="11082024" y="6532999"/>
                </a:cubicBezTo>
                <a:cubicBezTo>
                  <a:pt x="11082024" y="6537153"/>
                  <a:pt x="11084078" y="6539230"/>
                  <a:pt x="11088184" y="6539230"/>
                </a:cubicBezTo>
                <a:cubicBezTo>
                  <a:pt x="11098449" y="6543383"/>
                  <a:pt x="11118980" y="6545460"/>
                  <a:pt x="11135404" y="6545460"/>
                </a:cubicBezTo>
                <a:cubicBezTo>
                  <a:pt x="11135404" y="6545460"/>
                  <a:pt x="11135404" y="6545460"/>
                  <a:pt x="11137458" y="6545460"/>
                </a:cubicBezTo>
                <a:cubicBezTo>
                  <a:pt x="11164148" y="6545460"/>
                  <a:pt x="11182625" y="6528845"/>
                  <a:pt x="11190838" y="6493536"/>
                </a:cubicBezTo>
                <a:cubicBezTo>
                  <a:pt x="11201103" y="6454073"/>
                  <a:pt x="11215474" y="6402149"/>
                  <a:pt x="11223687" y="6364764"/>
                </a:cubicBezTo>
                <a:cubicBezTo>
                  <a:pt x="11227793" y="6348148"/>
                  <a:pt x="11231899" y="6333609"/>
                  <a:pt x="11236005" y="6323224"/>
                </a:cubicBezTo>
                <a:cubicBezTo>
                  <a:pt x="11240111" y="6302454"/>
                  <a:pt x="11240111" y="6302454"/>
                  <a:pt x="11240111" y="6302454"/>
                </a:cubicBezTo>
                <a:cubicBezTo>
                  <a:pt x="11240111" y="6300378"/>
                  <a:pt x="11240111" y="6298301"/>
                  <a:pt x="11238058" y="6296224"/>
                </a:cubicBezTo>
                <a:cubicBezTo>
                  <a:pt x="11238058" y="6294146"/>
                  <a:pt x="11236005" y="6294146"/>
                  <a:pt x="11233952" y="6294146"/>
                </a:cubicBezTo>
                <a:cubicBezTo>
                  <a:pt x="11205209" y="6294146"/>
                  <a:pt x="11205209" y="6294146"/>
                  <a:pt x="11205209" y="6294146"/>
                </a:cubicBezTo>
                <a:cubicBezTo>
                  <a:pt x="11203156" y="6294146"/>
                  <a:pt x="11199050" y="6296224"/>
                  <a:pt x="11199050" y="6298301"/>
                </a:cubicBezTo>
                <a:cubicBezTo>
                  <a:pt x="11162094" y="6439535"/>
                  <a:pt x="11162094" y="6439535"/>
                  <a:pt x="11162094" y="6439535"/>
                </a:cubicBezTo>
                <a:cubicBezTo>
                  <a:pt x="11160041" y="6439535"/>
                  <a:pt x="11160041" y="6439535"/>
                  <a:pt x="11160041" y="6439535"/>
                </a:cubicBezTo>
                <a:cubicBezTo>
                  <a:pt x="11121033" y="6298301"/>
                  <a:pt x="11121033" y="6298301"/>
                  <a:pt x="11121033" y="6298301"/>
                </a:cubicBezTo>
                <a:cubicBezTo>
                  <a:pt x="11121033" y="6296224"/>
                  <a:pt x="11118980" y="6294146"/>
                  <a:pt x="11114874" y="6294146"/>
                </a:cubicBezTo>
                <a:cubicBezTo>
                  <a:pt x="11088184" y="6294146"/>
                  <a:pt x="11088184" y="6294146"/>
                  <a:pt x="11088184" y="6294146"/>
                </a:cubicBezTo>
                <a:close/>
                <a:moveTo>
                  <a:pt x="11048412" y="6291809"/>
                </a:moveTo>
                <a:cubicBezTo>
                  <a:pt x="11030001" y="6291809"/>
                  <a:pt x="11011591" y="6304294"/>
                  <a:pt x="10999317" y="6312618"/>
                </a:cubicBezTo>
                <a:cubicBezTo>
                  <a:pt x="10999317" y="6300133"/>
                  <a:pt x="10999317" y="6300133"/>
                  <a:pt x="10999317" y="6300133"/>
                </a:cubicBezTo>
                <a:cubicBezTo>
                  <a:pt x="10999317" y="6295970"/>
                  <a:pt x="10997272" y="6293890"/>
                  <a:pt x="10993181" y="6293890"/>
                </a:cubicBezTo>
                <a:cubicBezTo>
                  <a:pt x="10964542" y="6293890"/>
                  <a:pt x="10964542" y="6293890"/>
                  <a:pt x="10964542" y="6293890"/>
                </a:cubicBezTo>
                <a:cubicBezTo>
                  <a:pt x="10960451" y="6293890"/>
                  <a:pt x="10958406" y="6295970"/>
                  <a:pt x="10958406" y="6300133"/>
                </a:cubicBezTo>
                <a:cubicBezTo>
                  <a:pt x="10958406" y="6474928"/>
                  <a:pt x="10958406" y="6474928"/>
                  <a:pt x="10958406" y="6474928"/>
                </a:cubicBezTo>
                <a:cubicBezTo>
                  <a:pt x="10958406" y="6479090"/>
                  <a:pt x="10960451" y="6481171"/>
                  <a:pt x="10964542" y="6481171"/>
                </a:cubicBezTo>
                <a:cubicBezTo>
                  <a:pt x="10993181" y="6481171"/>
                  <a:pt x="10993181" y="6481171"/>
                  <a:pt x="10993181" y="6481171"/>
                </a:cubicBezTo>
                <a:cubicBezTo>
                  <a:pt x="10997272" y="6481171"/>
                  <a:pt x="10999317" y="6479090"/>
                  <a:pt x="10999317" y="6474928"/>
                </a:cubicBezTo>
                <a:cubicBezTo>
                  <a:pt x="10999317" y="6354236"/>
                  <a:pt x="10999317" y="6354236"/>
                  <a:pt x="10999317" y="6354236"/>
                </a:cubicBezTo>
                <a:cubicBezTo>
                  <a:pt x="11007500" y="6347993"/>
                  <a:pt x="11025910" y="6333427"/>
                  <a:pt x="11050457" y="6331346"/>
                </a:cubicBezTo>
                <a:cubicBezTo>
                  <a:pt x="11054548" y="6331346"/>
                  <a:pt x="11056594" y="6327184"/>
                  <a:pt x="11056594" y="6325103"/>
                </a:cubicBezTo>
                <a:cubicBezTo>
                  <a:pt x="11056594" y="6298052"/>
                  <a:pt x="11056594" y="6298052"/>
                  <a:pt x="11056594" y="6298052"/>
                </a:cubicBezTo>
                <a:cubicBezTo>
                  <a:pt x="11056594" y="6295970"/>
                  <a:pt x="11056594" y="6293890"/>
                  <a:pt x="11054548" y="6293890"/>
                </a:cubicBezTo>
                <a:cubicBezTo>
                  <a:pt x="11052503" y="6291809"/>
                  <a:pt x="11050457" y="6291809"/>
                  <a:pt x="11048412" y="6291809"/>
                </a:cubicBezTo>
                <a:close/>
                <a:moveTo>
                  <a:pt x="10847504" y="6288302"/>
                </a:moveTo>
                <a:cubicBezTo>
                  <a:pt x="10826811" y="6288302"/>
                  <a:pt x="10791633" y="6294540"/>
                  <a:pt x="10777148" y="6296620"/>
                </a:cubicBezTo>
                <a:cubicBezTo>
                  <a:pt x="10773009" y="6296620"/>
                  <a:pt x="10770940" y="6300778"/>
                  <a:pt x="10770940" y="6302858"/>
                </a:cubicBezTo>
                <a:cubicBezTo>
                  <a:pt x="10770940" y="6302858"/>
                  <a:pt x="10770940" y="6302858"/>
                  <a:pt x="10773009" y="6327811"/>
                </a:cubicBezTo>
                <a:cubicBezTo>
                  <a:pt x="10773009" y="6329890"/>
                  <a:pt x="10773009" y="6331970"/>
                  <a:pt x="10775079" y="6331970"/>
                </a:cubicBezTo>
                <a:cubicBezTo>
                  <a:pt x="10777148" y="6334049"/>
                  <a:pt x="10777148" y="6334049"/>
                  <a:pt x="10779217" y="6334049"/>
                </a:cubicBezTo>
                <a:cubicBezTo>
                  <a:pt x="10795771" y="6334049"/>
                  <a:pt x="10824741" y="6329890"/>
                  <a:pt x="10845434" y="6329890"/>
                </a:cubicBezTo>
                <a:cubicBezTo>
                  <a:pt x="10859918" y="6329890"/>
                  <a:pt x="10868196" y="6338208"/>
                  <a:pt x="10868196" y="6352764"/>
                </a:cubicBezTo>
                <a:cubicBezTo>
                  <a:pt x="10868196" y="6352764"/>
                  <a:pt x="10868196" y="6352764"/>
                  <a:pt x="10868196" y="6365240"/>
                </a:cubicBezTo>
                <a:cubicBezTo>
                  <a:pt x="10868196" y="6365240"/>
                  <a:pt x="10868196" y="6365240"/>
                  <a:pt x="10822672" y="6369399"/>
                </a:cubicBezTo>
                <a:cubicBezTo>
                  <a:pt x="10777148" y="6371479"/>
                  <a:pt x="10758524" y="6388114"/>
                  <a:pt x="10758524" y="6425543"/>
                </a:cubicBezTo>
                <a:cubicBezTo>
                  <a:pt x="10758524" y="6465052"/>
                  <a:pt x="10779217" y="6485846"/>
                  <a:pt x="10814395" y="6485846"/>
                </a:cubicBezTo>
                <a:cubicBezTo>
                  <a:pt x="10843365" y="6485846"/>
                  <a:pt x="10874404" y="6473370"/>
                  <a:pt x="10874404" y="6473370"/>
                </a:cubicBezTo>
                <a:cubicBezTo>
                  <a:pt x="10882681" y="6479608"/>
                  <a:pt x="10888889" y="6483767"/>
                  <a:pt x="10903374" y="6485846"/>
                </a:cubicBezTo>
                <a:cubicBezTo>
                  <a:pt x="10905443" y="6485846"/>
                  <a:pt x="10907512" y="6485846"/>
                  <a:pt x="10909582" y="6483767"/>
                </a:cubicBezTo>
                <a:cubicBezTo>
                  <a:pt x="10909582" y="6481687"/>
                  <a:pt x="10911651" y="6479608"/>
                  <a:pt x="10911651" y="6477529"/>
                </a:cubicBezTo>
                <a:cubicBezTo>
                  <a:pt x="10911651" y="6477529"/>
                  <a:pt x="10911651" y="6477529"/>
                  <a:pt x="10911651" y="6352764"/>
                </a:cubicBezTo>
                <a:cubicBezTo>
                  <a:pt x="10911651" y="6309096"/>
                  <a:pt x="10890958" y="6288302"/>
                  <a:pt x="10847504" y="6288302"/>
                </a:cubicBezTo>
                <a:close/>
                <a:moveTo>
                  <a:pt x="10518899" y="6288302"/>
                </a:moveTo>
                <a:cubicBezTo>
                  <a:pt x="10472419" y="6288302"/>
                  <a:pt x="10434738" y="6332523"/>
                  <a:pt x="10434738" y="6387074"/>
                </a:cubicBezTo>
                <a:cubicBezTo>
                  <a:pt x="10434738" y="6441625"/>
                  <a:pt x="10472419" y="6485846"/>
                  <a:pt x="10518899" y="6485846"/>
                </a:cubicBezTo>
                <a:cubicBezTo>
                  <a:pt x="10565380" y="6485846"/>
                  <a:pt x="10603060" y="6441625"/>
                  <a:pt x="10603060" y="6387074"/>
                </a:cubicBezTo>
                <a:cubicBezTo>
                  <a:pt x="10603060" y="6332523"/>
                  <a:pt x="10565380" y="6288302"/>
                  <a:pt x="10518899" y="6288302"/>
                </a:cubicBezTo>
                <a:close/>
                <a:moveTo>
                  <a:pt x="10302945" y="6262586"/>
                </a:moveTo>
                <a:cubicBezTo>
                  <a:pt x="10302945" y="6262586"/>
                  <a:pt x="10302945" y="6262586"/>
                  <a:pt x="10319310" y="6262586"/>
                </a:cubicBezTo>
                <a:cubicBezTo>
                  <a:pt x="10349994" y="6262586"/>
                  <a:pt x="10362267" y="6283503"/>
                  <a:pt x="10362267" y="6302328"/>
                </a:cubicBezTo>
                <a:cubicBezTo>
                  <a:pt x="10362267" y="6325338"/>
                  <a:pt x="10343857" y="6339979"/>
                  <a:pt x="10317264" y="6339979"/>
                </a:cubicBezTo>
                <a:cubicBezTo>
                  <a:pt x="10294763" y="6342071"/>
                  <a:pt x="10280444" y="6339979"/>
                  <a:pt x="10272261" y="6339979"/>
                </a:cubicBezTo>
                <a:cubicBezTo>
                  <a:pt x="10272261" y="6339979"/>
                  <a:pt x="10272261" y="6339979"/>
                  <a:pt x="10272261" y="6264678"/>
                </a:cubicBezTo>
                <a:cubicBezTo>
                  <a:pt x="10276353" y="6262586"/>
                  <a:pt x="10286581" y="6262586"/>
                  <a:pt x="10302945" y="6262586"/>
                </a:cubicBezTo>
                <a:close/>
                <a:moveTo>
                  <a:pt x="10679182" y="6250897"/>
                </a:moveTo>
                <a:cubicBezTo>
                  <a:pt x="10679182" y="6250897"/>
                  <a:pt x="10679182" y="6250897"/>
                  <a:pt x="10650472" y="6257141"/>
                </a:cubicBezTo>
                <a:cubicBezTo>
                  <a:pt x="10646371" y="6259223"/>
                  <a:pt x="10644320" y="6261305"/>
                  <a:pt x="10644320" y="6263385"/>
                </a:cubicBezTo>
                <a:cubicBezTo>
                  <a:pt x="10644320" y="6263385"/>
                  <a:pt x="10644320" y="6263385"/>
                  <a:pt x="10644320" y="6294607"/>
                </a:cubicBezTo>
                <a:cubicBezTo>
                  <a:pt x="10644320" y="6294607"/>
                  <a:pt x="10644320" y="6294607"/>
                  <a:pt x="10627914" y="6294607"/>
                </a:cubicBezTo>
                <a:cubicBezTo>
                  <a:pt x="10623813" y="6294607"/>
                  <a:pt x="10621762" y="6296689"/>
                  <a:pt x="10621762" y="6300852"/>
                </a:cubicBezTo>
                <a:cubicBezTo>
                  <a:pt x="10621762" y="6300852"/>
                  <a:pt x="10621762" y="6300852"/>
                  <a:pt x="10621762" y="6325830"/>
                </a:cubicBezTo>
                <a:cubicBezTo>
                  <a:pt x="10621762" y="6329993"/>
                  <a:pt x="10623813" y="6332074"/>
                  <a:pt x="10627914" y="6332074"/>
                </a:cubicBezTo>
                <a:cubicBezTo>
                  <a:pt x="10627914" y="6332074"/>
                  <a:pt x="10627914" y="6332074"/>
                  <a:pt x="10644320" y="6332074"/>
                </a:cubicBezTo>
                <a:cubicBezTo>
                  <a:pt x="10644320" y="6332074"/>
                  <a:pt x="10644320" y="6332074"/>
                  <a:pt x="10644320" y="6415333"/>
                </a:cubicBezTo>
                <a:cubicBezTo>
                  <a:pt x="10644320" y="6471532"/>
                  <a:pt x="10658675" y="6488184"/>
                  <a:pt x="10699689" y="6488184"/>
                </a:cubicBezTo>
                <a:cubicBezTo>
                  <a:pt x="10709943" y="6488184"/>
                  <a:pt x="10722247" y="6484021"/>
                  <a:pt x="10732500" y="6484021"/>
                </a:cubicBezTo>
                <a:cubicBezTo>
                  <a:pt x="10736602" y="6481940"/>
                  <a:pt x="10738652" y="6479858"/>
                  <a:pt x="10738652" y="6475695"/>
                </a:cubicBezTo>
                <a:cubicBezTo>
                  <a:pt x="10738652" y="6475695"/>
                  <a:pt x="10738652" y="6475695"/>
                  <a:pt x="10736602" y="6452799"/>
                </a:cubicBezTo>
                <a:cubicBezTo>
                  <a:pt x="10736602" y="6448636"/>
                  <a:pt x="10734551" y="6444473"/>
                  <a:pt x="10730449" y="6444473"/>
                </a:cubicBezTo>
                <a:cubicBezTo>
                  <a:pt x="10724297" y="6444473"/>
                  <a:pt x="10714044" y="6446555"/>
                  <a:pt x="10705841" y="6446555"/>
                </a:cubicBezTo>
                <a:cubicBezTo>
                  <a:pt x="10687385" y="6446555"/>
                  <a:pt x="10687385" y="6436148"/>
                  <a:pt x="10687385" y="6409088"/>
                </a:cubicBezTo>
                <a:cubicBezTo>
                  <a:pt x="10687385" y="6409088"/>
                  <a:pt x="10687385" y="6409088"/>
                  <a:pt x="10687385" y="6332074"/>
                </a:cubicBezTo>
                <a:cubicBezTo>
                  <a:pt x="10687385" y="6332074"/>
                  <a:pt x="10687385" y="6332074"/>
                  <a:pt x="10730449" y="6332074"/>
                </a:cubicBezTo>
                <a:cubicBezTo>
                  <a:pt x="10734551" y="6332074"/>
                  <a:pt x="10736602" y="6329993"/>
                  <a:pt x="10736602" y="6325830"/>
                </a:cubicBezTo>
                <a:cubicBezTo>
                  <a:pt x="10736602" y="6325830"/>
                  <a:pt x="10736602" y="6325830"/>
                  <a:pt x="10736602" y="6300852"/>
                </a:cubicBezTo>
                <a:cubicBezTo>
                  <a:pt x="10736602" y="6296689"/>
                  <a:pt x="10734551" y="6294607"/>
                  <a:pt x="10730449" y="6294607"/>
                </a:cubicBezTo>
                <a:cubicBezTo>
                  <a:pt x="10730449" y="6294607"/>
                  <a:pt x="10730449" y="6294607"/>
                  <a:pt x="10687385" y="6294607"/>
                </a:cubicBezTo>
                <a:cubicBezTo>
                  <a:pt x="10687385" y="6294607"/>
                  <a:pt x="10687385" y="6294607"/>
                  <a:pt x="10687385" y="6257141"/>
                </a:cubicBezTo>
                <a:cubicBezTo>
                  <a:pt x="10687385" y="6255060"/>
                  <a:pt x="10685334" y="6252978"/>
                  <a:pt x="10685334" y="6250897"/>
                </a:cubicBezTo>
                <a:cubicBezTo>
                  <a:pt x="10683283" y="6250897"/>
                  <a:pt x="10681232" y="6250897"/>
                  <a:pt x="10679182" y="6250897"/>
                </a:cubicBezTo>
                <a:close/>
                <a:moveTo>
                  <a:pt x="10313278" y="6221675"/>
                </a:moveTo>
                <a:cubicBezTo>
                  <a:pt x="10302968" y="6221675"/>
                  <a:pt x="10272038" y="6221675"/>
                  <a:pt x="10232861" y="6225827"/>
                </a:cubicBezTo>
                <a:cubicBezTo>
                  <a:pt x="10230798" y="6225827"/>
                  <a:pt x="10226674" y="6229979"/>
                  <a:pt x="10226674" y="6234131"/>
                </a:cubicBezTo>
                <a:cubicBezTo>
                  <a:pt x="10226674" y="6234131"/>
                  <a:pt x="10226674" y="6234131"/>
                  <a:pt x="10226674" y="6474943"/>
                </a:cubicBezTo>
                <a:cubicBezTo>
                  <a:pt x="10226674" y="6479095"/>
                  <a:pt x="10230798" y="6481171"/>
                  <a:pt x="10234922" y="6481171"/>
                </a:cubicBezTo>
                <a:cubicBezTo>
                  <a:pt x="10234922" y="6481171"/>
                  <a:pt x="10234922" y="6481171"/>
                  <a:pt x="10263790" y="6481171"/>
                </a:cubicBezTo>
                <a:cubicBezTo>
                  <a:pt x="10267914" y="6481171"/>
                  <a:pt x="10272038" y="6479095"/>
                  <a:pt x="10272038" y="6474943"/>
                </a:cubicBezTo>
                <a:cubicBezTo>
                  <a:pt x="10272038" y="6474943"/>
                  <a:pt x="10272038" y="6474943"/>
                  <a:pt x="10272038" y="6379449"/>
                </a:cubicBezTo>
                <a:cubicBezTo>
                  <a:pt x="10280286" y="6379449"/>
                  <a:pt x="10298844" y="6381524"/>
                  <a:pt x="10321526" y="6381524"/>
                </a:cubicBezTo>
                <a:cubicBezTo>
                  <a:pt x="10321526" y="6381524"/>
                  <a:pt x="10321526" y="6381524"/>
                  <a:pt x="10362766" y="6477018"/>
                </a:cubicBezTo>
                <a:cubicBezTo>
                  <a:pt x="10364828" y="6481171"/>
                  <a:pt x="10366890" y="6481171"/>
                  <a:pt x="10368952" y="6481171"/>
                </a:cubicBezTo>
                <a:cubicBezTo>
                  <a:pt x="10368952" y="6481171"/>
                  <a:pt x="10368952" y="6481171"/>
                  <a:pt x="10401944" y="6481171"/>
                </a:cubicBezTo>
                <a:cubicBezTo>
                  <a:pt x="10406068" y="6481171"/>
                  <a:pt x="10408130" y="6481171"/>
                  <a:pt x="10408130" y="6479095"/>
                </a:cubicBezTo>
                <a:cubicBezTo>
                  <a:pt x="10410192" y="6477018"/>
                  <a:pt x="10410192" y="6474943"/>
                  <a:pt x="10410192" y="6472867"/>
                </a:cubicBezTo>
                <a:lnTo>
                  <a:pt x="10362766" y="6369069"/>
                </a:lnTo>
                <a:cubicBezTo>
                  <a:pt x="10393696" y="6354537"/>
                  <a:pt x="10408130" y="6331701"/>
                  <a:pt x="10408130" y="6300561"/>
                </a:cubicBezTo>
                <a:cubicBezTo>
                  <a:pt x="10408130" y="6265270"/>
                  <a:pt x="10391634" y="6221675"/>
                  <a:pt x="10319464" y="6221675"/>
                </a:cubicBezTo>
                <a:cubicBezTo>
                  <a:pt x="10319464" y="6221675"/>
                  <a:pt x="10317402" y="6221675"/>
                  <a:pt x="10313278" y="6221675"/>
                </a:cubicBezTo>
                <a:close/>
                <a:moveTo>
                  <a:pt x="11675833" y="6188669"/>
                </a:moveTo>
                <a:cubicBezTo>
                  <a:pt x="11677894" y="6186608"/>
                  <a:pt x="11682015" y="6186608"/>
                  <a:pt x="11684076" y="6188669"/>
                </a:cubicBezTo>
                <a:cubicBezTo>
                  <a:pt x="11727344" y="6198970"/>
                  <a:pt x="11760312" y="6217514"/>
                  <a:pt x="11791218" y="6250482"/>
                </a:cubicBezTo>
                <a:cubicBezTo>
                  <a:pt x="11793278" y="6252542"/>
                  <a:pt x="11795339" y="6254602"/>
                  <a:pt x="11795339" y="6256663"/>
                </a:cubicBezTo>
                <a:cubicBezTo>
                  <a:pt x="11793278" y="6260783"/>
                  <a:pt x="11791218" y="6260783"/>
                  <a:pt x="11787097" y="6262844"/>
                </a:cubicBezTo>
                <a:cubicBezTo>
                  <a:pt x="11696438" y="6306113"/>
                  <a:pt x="11696438" y="6306113"/>
                  <a:pt x="11696438" y="6306113"/>
                </a:cubicBezTo>
                <a:cubicBezTo>
                  <a:pt x="11692317" y="6308173"/>
                  <a:pt x="11688196" y="6308173"/>
                  <a:pt x="11686136" y="6308173"/>
                </a:cubicBezTo>
                <a:cubicBezTo>
                  <a:pt x="11684076" y="6306113"/>
                  <a:pt x="11682015" y="6301992"/>
                  <a:pt x="11682015" y="6297871"/>
                </a:cubicBezTo>
                <a:cubicBezTo>
                  <a:pt x="11673773" y="6196910"/>
                  <a:pt x="11673773" y="6196910"/>
                  <a:pt x="11673773" y="6196910"/>
                </a:cubicBezTo>
                <a:cubicBezTo>
                  <a:pt x="11673773" y="6192789"/>
                  <a:pt x="11673773" y="6190729"/>
                  <a:pt x="11675833" y="6188669"/>
                </a:cubicBezTo>
                <a:close/>
                <a:moveTo>
                  <a:pt x="11618498" y="6187898"/>
                </a:moveTo>
                <a:cubicBezTo>
                  <a:pt x="11620043" y="6187641"/>
                  <a:pt x="11621589" y="6187641"/>
                  <a:pt x="11622619" y="6188673"/>
                </a:cubicBezTo>
                <a:cubicBezTo>
                  <a:pt x="11622619" y="6190738"/>
                  <a:pt x="11624679" y="6192803"/>
                  <a:pt x="11624679" y="6198998"/>
                </a:cubicBezTo>
                <a:cubicBezTo>
                  <a:pt x="11616438" y="6300186"/>
                  <a:pt x="11616438" y="6300186"/>
                  <a:pt x="11616438" y="6300186"/>
                </a:cubicBezTo>
                <a:cubicBezTo>
                  <a:pt x="11616438" y="6304316"/>
                  <a:pt x="11614377" y="6306381"/>
                  <a:pt x="11612316" y="6308446"/>
                </a:cubicBezTo>
                <a:cubicBezTo>
                  <a:pt x="11608196" y="6310511"/>
                  <a:pt x="11606135" y="6310511"/>
                  <a:pt x="11602015" y="6308446"/>
                </a:cubicBezTo>
                <a:cubicBezTo>
                  <a:pt x="11511355" y="6263015"/>
                  <a:pt x="11511355" y="6263015"/>
                  <a:pt x="11511355" y="6263015"/>
                </a:cubicBezTo>
                <a:cubicBezTo>
                  <a:pt x="11507235" y="6263015"/>
                  <a:pt x="11505174" y="6260950"/>
                  <a:pt x="11503114" y="6256820"/>
                </a:cubicBezTo>
                <a:cubicBezTo>
                  <a:pt x="11503114" y="6254754"/>
                  <a:pt x="11505174" y="6252690"/>
                  <a:pt x="11507235" y="6250624"/>
                </a:cubicBezTo>
                <a:cubicBezTo>
                  <a:pt x="11538141" y="6217584"/>
                  <a:pt x="11571108" y="6198998"/>
                  <a:pt x="11614377" y="6188673"/>
                </a:cubicBezTo>
                <a:cubicBezTo>
                  <a:pt x="11615407" y="6188673"/>
                  <a:pt x="11616952" y="6188157"/>
                  <a:pt x="11618498" y="6187898"/>
                </a:cubicBezTo>
                <a:close/>
                <a:moveTo>
                  <a:pt x="11649811" y="6152709"/>
                </a:moveTo>
                <a:cubicBezTo>
                  <a:pt x="11530058" y="6152709"/>
                  <a:pt x="11432980" y="6250835"/>
                  <a:pt x="11432980" y="6371879"/>
                </a:cubicBezTo>
                <a:cubicBezTo>
                  <a:pt x="11432980" y="6492922"/>
                  <a:pt x="11530058" y="6591048"/>
                  <a:pt x="11649811" y="6591048"/>
                </a:cubicBezTo>
                <a:cubicBezTo>
                  <a:pt x="11769564" y="6591048"/>
                  <a:pt x="11866643" y="6492922"/>
                  <a:pt x="11866643" y="6371879"/>
                </a:cubicBezTo>
                <a:cubicBezTo>
                  <a:pt x="11866643" y="6250835"/>
                  <a:pt x="11769564" y="6152709"/>
                  <a:pt x="11649811" y="6152709"/>
                </a:cubicBezTo>
                <a:close/>
                <a:moveTo>
                  <a:pt x="11649226" y="6121150"/>
                </a:moveTo>
                <a:cubicBezTo>
                  <a:pt x="11785441" y="6121150"/>
                  <a:pt x="11895865" y="6232882"/>
                  <a:pt x="11895865" y="6370711"/>
                </a:cubicBezTo>
                <a:cubicBezTo>
                  <a:pt x="11895865" y="6508539"/>
                  <a:pt x="11785441" y="6620272"/>
                  <a:pt x="11649226" y="6620272"/>
                </a:cubicBezTo>
                <a:cubicBezTo>
                  <a:pt x="11513012" y="6620272"/>
                  <a:pt x="11402588" y="6508539"/>
                  <a:pt x="11402588" y="6370711"/>
                </a:cubicBezTo>
                <a:cubicBezTo>
                  <a:pt x="11402588" y="6232882"/>
                  <a:pt x="11513012" y="6121150"/>
                  <a:pt x="11649226" y="6121150"/>
                </a:cubicBezTo>
                <a:close/>
                <a:moveTo>
                  <a:pt x="11636303" y="6042574"/>
                </a:moveTo>
                <a:cubicBezTo>
                  <a:pt x="11628077" y="6057123"/>
                  <a:pt x="11623964" y="6075829"/>
                  <a:pt x="11623964" y="6092457"/>
                </a:cubicBezTo>
                <a:cubicBezTo>
                  <a:pt x="11619850" y="6092457"/>
                  <a:pt x="11603398" y="6094535"/>
                  <a:pt x="11601342" y="6096614"/>
                </a:cubicBezTo>
                <a:cubicBezTo>
                  <a:pt x="11595172" y="6077908"/>
                  <a:pt x="11586946" y="6061280"/>
                  <a:pt x="11574607" y="6050888"/>
                </a:cubicBezTo>
                <a:cubicBezTo>
                  <a:pt x="11574607" y="6048809"/>
                  <a:pt x="11574607" y="6048809"/>
                  <a:pt x="11574607" y="6048809"/>
                </a:cubicBezTo>
                <a:cubicBezTo>
                  <a:pt x="11572550" y="6050888"/>
                  <a:pt x="11572550" y="6050888"/>
                  <a:pt x="11572550" y="6050888"/>
                </a:cubicBezTo>
                <a:cubicBezTo>
                  <a:pt x="11566381" y="6050888"/>
                  <a:pt x="11558155" y="6052966"/>
                  <a:pt x="11551985" y="6055045"/>
                </a:cubicBezTo>
                <a:cubicBezTo>
                  <a:pt x="11551985" y="6057123"/>
                  <a:pt x="11551985" y="6057123"/>
                  <a:pt x="11551985" y="6057123"/>
                </a:cubicBezTo>
                <a:cubicBezTo>
                  <a:pt x="11549928" y="6065437"/>
                  <a:pt x="11547872" y="6073751"/>
                  <a:pt x="11547872" y="6082065"/>
                </a:cubicBezTo>
                <a:cubicBezTo>
                  <a:pt x="11547872" y="6092457"/>
                  <a:pt x="11549928" y="6100771"/>
                  <a:pt x="11551985" y="6109085"/>
                </a:cubicBezTo>
                <a:cubicBezTo>
                  <a:pt x="11549928" y="6109085"/>
                  <a:pt x="11533476" y="6117398"/>
                  <a:pt x="11531420" y="6117398"/>
                </a:cubicBezTo>
                <a:cubicBezTo>
                  <a:pt x="11521137" y="6102849"/>
                  <a:pt x="11508798" y="6088300"/>
                  <a:pt x="11494402" y="6082065"/>
                </a:cubicBezTo>
                <a:cubicBezTo>
                  <a:pt x="11494402" y="6079986"/>
                  <a:pt x="11494402" y="6079986"/>
                  <a:pt x="11494402" y="6079986"/>
                </a:cubicBezTo>
                <a:cubicBezTo>
                  <a:pt x="11492346" y="6079986"/>
                  <a:pt x="11492346" y="6079986"/>
                  <a:pt x="11492346" y="6079986"/>
                </a:cubicBezTo>
                <a:cubicBezTo>
                  <a:pt x="11486176" y="6084143"/>
                  <a:pt x="11480006" y="6088300"/>
                  <a:pt x="11473837" y="6092457"/>
                </a:cubicBezTo>
                <a:cubicBezTo>
                  <a:pt x="11473837" y="6092457"/>
                  <a:pt x="11473837" y="6094535"/>
                  <a:pt x="11473837" y="6094535"/>
                </a:cubicBezTo>
                <a:cubicBezTo>
                  <a:pt x="11473837" y="6111163"/>
                  <a:pt x="11477950" y="6127791"/>
                  <a:pt x="11486176" y="6144418"/>
                </a:cubicBezTo>
                <a:cubicBezTo>
                  <a:pt x="11484120" y="6146497"/>
                  <a:pt x="11471780" y="6154811"/>
                  <a:pt x="11469724" y="6156889"/>
                </a:cubicBezTo>
                <a:cubicBezTo>
                  <a:pt x="11457385" y="6144418"/>
                  <a:pt x="11440932" y="6134026"/>
                  <a:pt x="11426536" y="6129869"/>
                </a:cubicBezTo>
                <a:cubicBezTo>
                  <a:pt x="11424480" y="6129869"/>
                  <a:pt x="11424480" y="6129869"/>
                  <a:pt x="11424480" y="6129869"/>
                </a:cubicBezTo>
                <a:cubicBezTo>
                  <a:pt x="11424480" y="6131947"/>
                  <a:pt x="11424480" y="6131947"/>
                  <a:pt x="11424480" y="6131947"/>
                </a:cubicBezTo>
                <a:cubicBezTo>
                  <a:pt x="11418310" y="6134026"/>
                  <a:pt x="11412140" y="6140261"/>
                  <a:pt x="11408027" y="6146497"/>
                </a:cubicBezTo>
                <a:cubicBezTo>
                  <a:pt x="11408027" y="6148575"/>
                  <a:pt x="11408027" y="6148575"/>
                  <a:pt x="11408027" y="6148575"/>
                </a:cubicBezTo>
                <a:cubicBezTo>
                  <a:pt x="11412140" y="6163124"/>
                  <a:pt x="11422423" y="6179752"/>
                  <a:pt x="11434763" y="6194301"/>
                </a:cubicBezTo>
                <a:cubicBezTo>
                  <a:pt x="11432706" y="6194301"/>
                  <a:pt x="11422423" y="6208850"/>
                  <a:pt x="11420366" y="6210929"/>
                </a:cubicBezTo>
                <a:cubicBezTo>
                  <a:pt x="11405971" y="6202615"/>
                  <a:pt x="11387462" y="6198458"/>
                  <a:pt x="11371010" y="6198458"/>
                </a:cubicBezTo>
                <a:cubicBezTo>
                  <a:pt x="11368953" y="6198458"/>
                  <a:pt x="11368953" y="6198458"/>
                  <a:pt x="11368953" y="6198458"/>
                </a:cubicBezTo>
                <a:cubicBezTo>
                  <a:pt x="11364840" y="6202615"/>
                  <a:pt x="11360727" y="6210929"/>
                  <a:pt x="11358671" y="6217164"/>
                </a:cubicBezTo>
                <a:cubicBezTo>
                  <a:pt x="11358671" y="6219243"/>
                  <a:pt x="11358671" y="6219243"/>
                  <a:pt x="11358671" y="6219243"/>
                </a:cubicBezTo>
                <a:cubicBezTo>
                  <a:pt x="11366897" y="6233791"/>
                  <a:pt x="11379236" y="6246262"/>
                  <a:pt x="11395688" y="6256655"/>
                </a:cubicBezTo>
                <a:cubicBezTo>
                  <a:pt x="11393632" y="6258733"/>
                  <a:pt x="11387462" y="6273282"/>
                  <a:pt x="11387462" y="6275361"/>
                </a:cubicBezTo>
                <a:cubicBezTo>
                  <a:pt x="11368953" y="6271204"/>
                  <a:pt x="11350444" y="6271204"/>
                  <a:pt x="11336049" y="6275361"/>
                </a:cubicBezTo>
                <a:cubicBezTo>
                  <a:pt x="11333992" y="6275361"/>
                  <a:pt x="11333992" y="6275361"/>
                  <a:pt x="11333992" y="6275361"/>
                </a:cubicBezTo>
                <a:cubicBezTo>
                  <a:pt x="11333992" y="6277439"/>
                  <a:pt x="11333992" y="6277439"/>
                  <a:pt x="11333992" y="6277439"/>
                </a:cubicBezTo>
                <a:cubicBezTo>
                  <a:pt x="11331936" y="6283675"/>
                  <a:pt x="11329879" y="6291988"/>
                  <a:pt x="11327823" y="6298223"/>
                </a:cubicBezTo>
                <a:cubicBezTo>
                  <a:pt x="11329879" y="6300302"/>
                  <a:pt x="11329879" y="6300302"/>
                  <a:pt x="11329879" y="6300302"/>
                </a:cubicBezTo>
                <a:cubicBezTo>
                  <a:pt x="11340162" y="6310694"/>
                  <a:pt x="11356614" y="6321087"/>
                  <a:pt x="11373066" y="6325243"/>
                </a:cubicBezTo>
                <a:cubicBezTo>
                  <a:pt x="11373066" y="6327322"/>
                  <a:pt x="11371010" y="6346028"/>
                  <a:pt x="11371010" y="6348107"/>
                </a:cubicBezTo>
                <a:cubicBezTo>
                  <a:pt x="11352501" y="6348107"/>
                  <a:pt x="11333992" y="6352263"/>
                  <a:pt x="11321653" y="6360578"/>
                </a:cubicBezTo>
                <a:cubicBezTo>
                  <a:pt x="11319596" y="6360578"/>
                  <a:pt x="11319596" y="6360578"/>
                  <a:pt x="11319596" y="6360578"/>
                </a:cubicBezTo>
                <a:cubicBezTo>
                  <a:pt x="11319596" y="6362655"/>
                  <a:pt x="11319596" y="6362655"/>
                  <a:pt x="11319596" y="6362655"/>
                </a:cubicBezTo>
                <a:cubicBezTo>
                  <a:pt x="11319596" y="6364734"/>
                  <a:pt x="11319596" y="6368891"/>
                  <a:pt x="11319596" y="6373048"/>
                </a:cubicBezTo>
                <a:cubicBezTo>
                  <a:pt x="11319596" y="6377205"/>
                  <a:pt x="11319596" y="6381362"/>
                  <a:pt x="11319596" y="6383440"/>
                </a:cubicBezTo>
                <a:cubicBezTo>
                  <a:pt x="11319596" y="6385519"/>
                  <a:pt x="11319596" y="6385519"/>
                  <a:pt x="11319596" y="6385519"/>
                </a:cubicBezTo>
                <a:cubicBezTo>
                  <a:pt x="11321653" y="6385519"/>
                  <a:pt x="11321653" y="6385519"/>
                  <a:pt x="11321653" y="6385519"/>
                </a:cubicBezTo>
                <a:cubicBezTo>
                  <a:pt x="11333992" y="6393833"/>
                  <a:pt x="11352501" y="6397990"/>
                  <a:pt x="11371010" y="6397990"/>
                </a:cubicBezTo>
                <a:cubicBezTo>
                  <a:pt x="11371010" y="6402146"/>
                  <a:pt x="11373066" y="6418774"/>
                  <a:pt x="11375123" y="6420852"/>
                </a:cubicBezTo>
                <a:cubicBezTo>
                  <a:pt x="11356614" y="6427087"/>
                  <a:pt x="11340162" y="6435401"/>
                  <a:pt x="11329879" y="6447872"/>
                </a:cubicBezTo>
                <a:cubicBezTo>
                  <a:pt x="11327823" y="6447872"/>
                  <a:pt x="11327823" y="6447872"/>
                  <a:pt x="11327823" y="6447872"/>
                </a:cubicBezTo>
                <a:cubicBezTo>
                  <a:pt x="11327823" y="6449951"/>
                  <a:pt x="11327823" y="6449951"/>
                  <a:pt x="11327823" y="6449951"/>
                </a:cubicBezTo>
                <a:cubicBezTo>
                  <a:pt x="11329879" y="6456186"/>
                  <a:pt x="11331936" y="6464500"/>
                  <a:pt x="11333992" y="6470736"/>
                </a:cubicBezTo>
                <a:cubicBezTo>
                  <a:pt x="11336049" y="6470736"/>
                  <a:pt x="11336049" y="6470736"/>
                  <a:pt x="11336049" y="6470736"/>
                </a:cubicBezTo>
                <a:cubicBezTo>
                  <a:pt x="11350444" y="6476971"/>
                  <a:pt x="11371010" y="6474892"/>
                  <a:pt x="11387462" y="6470736"/>
                </a:cubicBezTo>
                <a:cubicBezTo>
                  <a:pt x="11387462" y="6472813"/>
                  <a:pt x="11395688" y="6489442"/>
                  <a:pt x="11395688" y="6491519"/>
                </a:cubicBezTo>
                <a:cubicBezTo>
                  <a:pt x="11381292" y="6499833"/>
                  <a:pt x="11366897" y="6514383"/>
                  <a:pt x="11358671" y="6528932"/>
                </a:cubicBezTo>
                <a:cubicBezTo>
                  <a:pt x="11358671" y="6531010"/>
                  <a:pt x="11358671" y="6531010"/>
                  <a:pt x="11358671" y="6531010"/>
                </a:cubicBezTo>
                <a:cubicBezTo>
                  <a:pt x="11360727" y="6535168"/>
                  <a:pt x="11366897" y="6543481"/>
                  <a:pt x="11371010" y="6549716"/>
                </a:cubicBezTo>
                <a:cubicBezTo>
                  <a:pt x="11387462" y="6549716"/>
                  <a:pt x="11405971" y="6545560"/>
                  <a:pt x="11422423" y="6535168"/>
                </a:cubicBezTo>
                <a:cubicBezTo>
                  <a:pt x="11422423" y="6537245"/>
                  <a:pt x="11432706" y="6551795"/>
                  <a:pt x="11434763" y="6553874"/>
                </a:cubicBezTo>
                <a:cubicBezTo>
                  <a:pt x="11422423" y="6566344"/>
                  <a:pt x="11412140" y="6582971"/>
                  <a:pt x="11408027" y="6599600"/>
                </a:cubicBezTo>
                <a:cubicBezTo>
                  <a:pt x="11410084" y="6601677"/>
                  <a:pt x="11410084" y="6601677"/>
                  <a:pt x="11410084" y="6601677"/>
                </a:cubicBezTo>
                <a:cubicBezTo>
                  <a:pt x="11412140" y="6605835"/>
                  <a:pt x="11420366" y="6612070"/>
                  <a:pt x="11424480" y="6616227"/>
                </a:cubicBezTo>
                <a:cubicBezTo>
                  <a:pt x="11426536" y="6616227"/>
                  <a:pt x="11426536" y="6616227"/>
                  <a:pt x="11426536" y="6616227"/>
                </a:cubicBezTo>
                <a:cubicBezTo>
                  <a:pt x="11440932" y="6612070"/>
                  <a:pt x="11457385" y="6603756"/>
                  <a:pt x="11471780" y="6589207"/>
                </a:cubicBezTo>
                <a:cubicBezTo>
                  <a:pt x="11473837" y="6591286"/>
                  <a:pt x="11486176" y="6601677"/>
                  <a:pt x="11488233" y="6603756"/>
                </a:cubicBezTo>
                <a:cubicBezTo>
                  <a:pt x="11480006" y="6620383"/>
                  <a:pt x="11475894" y="6637012"/>
                  <a:pt x="11475894" y="6653639"/>
                </a:cubicBezTo>
                <a:cubicBezTo>
                  <a:pt x="11475894" y="6653639"/>
                  <a:pt x="11475894" y="6655718"/>
                  <a:pt x="11475894" y="6655718"/>
                </a:cubicBezTo>
                <a:cubicBezTo>
                  <a:pt x="11480006" y="6659874"/>
                  <a:pt x="11488233" y="6664032"/>
                  <a:pt x="11494402" y="6666109"/>
                </a:cubicBezTo>
                <a:cubicBezTo>
                  <a:pt x="11494402" y="6668188"/>
                  <a:pt x="11494402" y="6668188"/>
                  <a:pt x="11494402" y="6668188"/>
                </a:cubicBezTo>
                <a:cubicBezTo>
                  <a:pt x="11496459" y="6666109"/>
                  <a:pt x="11496459" y="6666109"/>
                  <a:pt x="11496459" y="6666109"/>
                </a:cubicBezTo>
                <a:cubicBezTo>
                  <a:pt x="11510854" y="6657796"/>
                  <a:pt x="11523194" y="6645325"/>
                  <a:pt x="11533476" y="6628698"/>
                </a:cubicBezTo>
                <a:cubicBezTo>
                  <a:pt x="11535533" y="6630776"/>
                  <a:pt x="11549928" y="6637012"/>
                  <a:pt x="11551985" y="6637012"/>
                </a:cubicBezTo>
                <a:cubicBezTo>
                  <a:pt x="11549928" y="6645325"/>
                  <a:pt x="11549928" y="6655718"/>
                  <a:pt x="11549928" y="6664032"/>
                </a:cubicBezTo>
                <a:cubicBezTo>
                  <a:pt x="11549928" y="6672345"/>
                  <a:pt x="11549928" y="6682738"/>
                  <a:pt x="11551985" y="6688973"/>
                </a:cubicBezTo>
                <a:cubicBezTo>
                  <a:pt x="11551985" y="6691051"/>
                  <a:pt x="11551985" y="6691051"/>
                  <a:pt x="11551985" y="6691051"/>
                </a:cubicBezTo>
                <a:cubicBezTo>
                  <a:pt x="11554042" y="6691051"/>
                  <a:pt x="11554042" y="6691051"/>
                  <a:pt x="11554042" y="6691051"/>
                </a:cubicBezTo>
                <a:cubicBezTo>
                  <a:pt x="11558155" y="6693130"/>
                  <a:pt x="11568437" y="6695208"/>
                  <a:pt x="11574607" y="6697286"/>
                </a:cubicBezTo>
                <a:cubicBezTo>
                  <a:pt x="11576663" y="6697286"/>
                  <a:pt x="11576663" y="6697286"/>
                  <a:pt x="11576663" y="6697286"/>
                </a:cubicBezTo>
                <a:cubicBezTo>
                  <a:pt x="11586946" y="6684816"/>
                  <a:pt x="11597229" y="6668188"/>
                  <a:pt x="11601342" y="6651561"/>
                </a:cubicBezTo>
                <a:cubicBezTo>
                  <a:pt x="11603398" y="6651561"/>
                  <a:pt x="11621907" y="6653639"/>
                  <a:pt x="11623964" y="6653639"/>
                </a:cubicBezTo>
                <a:cubicBezTo>
                  <a:pt x="11623964" y="6672345"/>
                  <a:pt x="11628077" y="6691051"/>
                  <a:pt x="11636303" y="6705600"/>
                </a:cubicBezTo>
                <a:cubicBezTo>
                  <a:pt x="11638359" y="6705600"/>
                  <a:pt x="11638359" y="6705600"/>
                  <a:pt x="11638359" y="6705600"/>
                </a:cubicBezTo>
                <a:cubicBezTo>
                  <a:pt x="11644529" y="6705600"/>
                  <a:pt x="11654812" y="6705600"/>
                  <a:pt x="11658925" y="6705600"/>
                </a:cubicBezTo>
                <a:cubicBezTo>
                  <a:pt x="11660982" y="6705600"/>
                  <a:pt x="11660982" y="6705600"/>
                  <a:pt x="11660982" y="6705600"/>
                </a:cubicBezTo>
                <a:cubicBezTo>
                  <a:pt x="11669208" y="6691051"/>
                  <a:pt x="11673321" y="6672345"/>
                  <a:pt x="11675378" y="6653639"/>
                </a:cubicBezTo>
                <a:cubicBezTo>
                  <a:pt x="11677434" y="6653639"/>
                  <a:pt x="11693886" y="6651561"/>
                  <a:pt x="11695943" y="6651561"/>
                </a:cubicBezTo>
                <a:cubicBezTo>
                  <a:pt x="11700056" y="6668188"/>
                  <a:pt x="11710338" y="6684816"/>
                  <a:pt x="11722678" y="6697286"/>
                </a:cubicBezTo>
                <a:cubicBezTo>
                  <a:pt x="11728847" y="6695208"/>
                  <a:pt x="11739130" y="6693130"/>
                  <a:pt x="11743243" y="6691051"/>
                </a:cubicBezTo>
                <a:cubicBezTo>
                  <a:pt x="11745300" y="6691051"/>
                  <a:pt x="11745300" y="6691051"/>
                  <a:pt x="11745300" y="6691051"/>
                </a:cubicBezTo>
                <a:cubicBezTo>
                  <a:pt x="11747356" y="6682738"/>
                  <a:pt x="11747356" y="6672345"/>
                  <a:pt x="11747356" y="6664032"/>
                </a:cubicBezTo>
                <a:cubicBezTo>
                  <a:pt x="11747356" y="6655718"/>
                  <a:pt x="11747356" y="6645325"/>
                  <a:pt x="11745300" y="6637012"/>
                </a:cubicBezTo>
                <a:cubicBezTo>
                  <a:pt x="11747356" y="6637012"/>
                  <a:pt x="11763808" y="6630776"/>
                  <a:pt x="11765865" y="6628698"/>
                </a:cubicBezTo>
                <a:cubicBezTo>
                  <a:pt x="11774091" y="6645325"/>
                  <a:pt x="11788487" y="6657796"/>
                  <a:pt x="11802882" y="6666109"/>
                </a:cubicBezTo>
                <a:cubicBezTo>
                  <a:pt x="11809052" y="6664032"/>
                  <a:pt x="11817278" y="6659874"/>
                  <a:pt x="11821391" y="6655718"/>
                </a:cubicBezTo>
                <a:cubicBezTo>
                  <a:pt x="11823448" y="6653639"/>
                  <a:pt x="11823448" y="6653639"/>
                  <a:pt x="11823448" y="6653639"/>
                </a:cubicBezTo>
                <a:cubicBezTo>
                  <a:pt x="11823448" y="6653639"/>
                  <a:pt x="11823448" y="6653639"/>
                  <a:pt x="11823448" y="6651561"/>
                </a:cubicBezTo>
                <a:cubicBezTo>
                  <a:pt x="11823448" y="6637012"/>
                  <a:pt x="11817278" y="6618306"/>
                  <a:pt x="11809052" y="6603756"/>
                </a:cubicBezTo>
                <a:cubicBezTo>
                  <a:pt x="11811108" y="6601677"/>
                  <a:pt x="11823448" y="6591286"/>
                  <a:pt x="11825504" y="6589207"/>
                </a:cubicBezTo>
                <a:cubicBezTo>
                  <a:pt x="11839900" y="6601677"/>
                  <a:pt x="11856352" y="6612070"/>
                  <a:pt x="11870748" y="6616227"/>
                </a:cubicBezTo>
                <a:cubicBezTo>
                  <a:pt x="11872805" y="6616227"/>
                  <a:pt x="11872805" y="6616227"/>
                  <a:pt x="11872805" y="6616227"/>
                </a:cubicBezTo>
                <a:cubicBezTo>
                  <a:pt x="11876918" y="6612070"/>
                  <a:pt x="11885144" y="6605835"/>
                  <a:pt x="11887201" y="6599600"/>
                </a:cubicBezTo>
                <a:cubicBezTo>
                  <a:pt x="11889257" y="6599600"/>
                  <a:pt x="11889257" y="6599600"/>
                  <a:pt x="11889257" y="6599600"/>
                </a:cubicBezTo>
                <a:cubicBezTo>
                  <a:pt x="11885144" y="6582971"/>
                  <a:pt x="11874861" y="6566344"/>
                  <a:pt x="11862522" y="6553874"/>
                </a:cubicBezTo>
                <a:cubicBezTo>
                  <a:pt x="11864579" y="6551795"/>
                  <a:pt x="11874861" y="6537245"/>
                  <a:pt x="11874861" y="6535168"/>
                </a:cubicBezTo>
                <a:cubicBezTo>
                  <a:pt x="11891314" y="6543481"/>
                  <a:pt x="11909822" y="6549716"/>
                  <a:pt x="11926275" y="6549716"/>
                </a:cubicBezTo>
                <a:cubicBezTo>
                  <a:pt x="11928331" y="6547638"/>
                  <a:pt x="11928331" y="6547638"/>
                  <a:pt x="11928331" y="6547638"/>
                </a:cubicBezTo>
                <a:cubicBezTo>
                  <a:pt x="11930388" y="6543481"/>
                  <a:pt x="11936557" y="6535168"/>
                  <a:pt x="11938614" y="6528932"/>
                </a:cubicBezTo>
                <a:cubicBezTo>
                  <a:pt x="11938614" y="6526854"/>
                  <a:pt x="11938614" y="6526854"/>
                  <a:pt x="11938614" y="6526854"/>
                </a:cubicBezTo>
                <a:cubicBezTo>
                  <a:pt x="11930388" y="6514383"/>
                  <a:pt x="11915992" y="6499833"/>
                  <a:pt x="11901596" y="6491519"/>
                </a:cubicBezTo>
                <a:cubicBezTo>
                  <a:pt x="11901596" y="6487363"/>
                  <a:pt x="11909822" y="6472813"/>
                  <a:pt x="11909822" y="6470736"/>
                </a:cubicBezTo>
                <a:cubicBezTo>
                  <a:pt x="11926275" y="6474892"/>
                  <a:pt x="11944784" y="6474892"/>
                  <a:pt x="11961236" y="6470736"/>
                </a:cubicBezTo>
                <a:cubicBezTo>
                  <a:pt x="11963292" y="6470736"/>
                  <a:pt x="11963292" y="6470736"/>
                  <a:pt x="11963292" y="6470736"/>
                </a:cubicBezTo>
                <a:cubicBezTo>
                  <a:pt x="11965349" y="6464500"/>
                  <a:pt x="11967405" y="6456186"/>
                  <a:pt x="11967405" y="6449951"/>
                </a:cubicBezTo>
                <a:cubicBezTo>
                  <a:pt x="11967405" y="6447872"/>
                  <a:pt x="11967405" y="6447872"/>
                  <a:pt x="11967405" y="6447872"/>
                </a:cubicBezTo>
                <a:cubicBezTo>
                  <a:pt x="11957123" y="6435401"/>
                  <a:pt x="11940670" y="6427087"/>
                  <a:pt x="11922162" y="6420852"/>
                </a:cubicBezTo>
                <a:cubicBezTo>
                  <a:pt x="11924218" y="6418774"/>
                  <a:pt x="11926275" y="6402146"/>
                  <a:pt x="11926275" y="6400068"/>
                </a:cubicBezTo>
                <a:cubicBezTo>
                  <a:pt x="11944784" y="6400068"/>
                  <a:pt x="11963292" y="6393833"/>
                  <a:pt x="11975632" y="6385519"/>
                </a:cubicBezTo>
                <a:cubicBezTo>
                  <a:pt x="11977688" y="6385519"/>
                  <a:pt x="11977688" y="6385519"/>
                  <a:pt x="11977688" y="6385519"/>
                </a:cubicBezTo>
                <a:cubicBezTo>
                  <a:pt x="11977688" y="6381362"/>
                  <a:pt x="11977688" y="6377205"/>
                  <a:pt x="11977688" y="6373048"/>
                </a:cubicBezTo>
                <a:cubicBezTo>
                  <a:pt x="11977688" y="6370969"/>
                  <a:pt x="11977688" y="6366813"/>
                  <a:pt x="11977688" y="6362655"/>
                </a:cubicBezTo>
                <a:cubicBezTo>
                  <a:pt x="11975632" y="6362655"/>
                  <a:pt x="11975632" y="6362655"/>
                  <a:pt x="11975632" y="6362655"/>
                </a:cubicBezTo>
                <a:cubicBezTo>
                  <a:pt x="11963292" y="6354342"/>
                  <a:pt x="11944784" y="6348107"/>
                  <a:pt x="11926275" y="6348107"/>
                </a:cubicBezTo>
                <a:cubicBezTo>
                  <a:pt x="11926275" y="6346028"/>
                  <a:pt x="11924218" y="6329401"/>
                  <a:pt x="11924218" y="6327322"/>
                </a:cubicBezTo>
                <a:cubicBezTo>
                  <a:pt x="11940670" y="6321087"/>
                  <a:pt x="11957123" y="6312773"/>
                  <a:pt x="11967405" y="6300302"/>
                </a:cubicBezTo>
                <a:cubicBezTo>
                  <a:pt x="11969462" y="6300302"/>
                  <a:pt x="11969462" y="6300302"/>
                  <a:pt x="11969462" y="6300302"/>
                </a:cubicBezTo>
                <a:cubicBezTo>
                  <a:pt x="11969462" y="6298223"/>
                  <a:pt x="11969462" y="6298223"/>
                  <a:pt x="11969462" y="6298223"/>
                </a:cubicBezTo>
                <a:cubicBezTo>
                  <a:pt x="11967405" y="6291988"/>
                  <a:pt x="11965349" y="6283675"/>
                  <a:pt x="11963292" y="6277439"/>
                </a:cubicBezTo>
                <a:cubicBezTo>
                  <a:pt x="11961236" y="6277439"/>
                  <a:pt x="11961236" y="6277439"/>
                  <a:pt x="11961236" y="6277439"/>
                </a:cubicBezTo>
                <a:cubicBezTo>
                  <a:pt x="11946840" y="6271204"/>
                  <a:pt x="11928331" y="6273282"/>
                  <a:pt x="11909822" y="6277439"/>
                </a:cubicBezTo>
                <a:cubicBezTo>
                  <a:pt x="11909822" y="6275361"/>
                  <a:pt x="11903653" y="6258733"/>
                  <a:pt x="11901596" y="6256655"/>
                </a:cubicBezTo>
                <a:cubicBezTo>
                  <a:pt x="11918049" y="6248341"/>
                  <a:pt x="11930388" y="6233791"/>
                  <a:pt x="11938614" y="6219243"/>
                </a:cubicBezTo>
                <a:cubicBezTo>
                  <a:pt x="11938614" y="6217164"/>
                  <a:pt x="11938614" y="6217164"/>
                  <a:pt x="11938614" y="6217164"/>
                </a:cubicBezTo>
                <a:cubicBezTo>
                  <a:pt x="11936557" y="6213007"/>
                  <a:pt x="11932444" y="6204693"/>
                  <a:pt x="11928331" y="6198458"/>
                </a:cubicBezTo>
                <a:cubicBezTo>
                  <a:pt x="11926275" y="6198458"/>
                  <a:pt x="11926275" y="6198458"/>
                  <a:pt x="11926275" y="6198458"/>
                </a:cubicBezTo>
                <a:cubicBezTo>
                  <a:pt x="11909822" y="6198458"/>
                  <a:pt x="11891314" y="6202615"/>
                  <a:pt x="11876918" y="6210929"/>
                </a:cubicBezTo>
                <a:cubicBezTo>
                  <a:pt x="11874861" y="6210929"/>
                  <a:pt x="11864579" y="6196379"/>
                  <a:pt x="11862522" y="6194301"/>
                </a:cubicBezTo>
                <a:cubicBezTo>
                  <a:pt x="11874861" y="6181830"/>
                  <a:pt x="11885144" y="6165203"/>
                  <a:pt x="11889257" y="6148575"/>
                </a:cubicBezTo>
                <a:cubicBezTo>
                  <a:pt x="11889257" y="6146497"/>
                  <a:pt x="11889257" y="6146497"/>
                  <a:pt x="11889257" y="6146497"/>
                </a:cubicBezTo>
                <a:cubicBezTo>
                  <a:pt x="11885144" y="6142340"/>
                  <a:pt x="11878975" y="6136104"/>
                  <a:pt x="11872805" y="6131947"/>
                </a:cubicBezTo>
                <a:cubicBezTo>
                  <a:pt x="11856352" y="6136104"/>
                  <a:pt x="11839900" y="6144418"/>
                  <a:pt x="11827561" y="6156889"/>
                </a:cubicBezTo>
                <a:cubicBezTo>
                  <a:pt x="11825504" y="6156889"/>
                  <a:pt x="11811108" y="6146497"/>
                  <a:pt x="11809052" y="6144418"/>
                </a:cubicBezTo>
                <a:cubicBezTo>
                  <a:pt x="11819334" y="6127791"/>
                  <a:pt x="11823448" y="6111163"/>
                  <a:pt x="11823448" y="6094535"/>
                </a:cubicBezTo>
                <a:cubicBezTo>
                  <a:pt x="11823448" y="6094535"/>
                  <a:pt x="11823448" y="6092457"/>
                  <a:pt x="11823448" y="6092457"/>
                </a:cubicBezTo>
                <a:cubicBezTo>
                  <a:pt x="11817278" y="6088300"/>
                  <a:pt x="11809052" y="6084143"/>
                  <a:pt x="11804939" y="6082065"/>
                </a:cubicBezTo>
                <a:cubicBezTo>
                  <a:pt x="11802882" y="6079986"/>
                  <a:pt x="11802882" y="6079986"/>
                  <a:pt x="11802882" y="6079986"/>
                </a:cubicBezTo>
                <a:cubicBezTo>
                  <a:pt x="11802882" y="6082065"/>
                  <a:pt x="11802882" y="6082065"/>
                  <a:pt x="11802882" y="6082065"/>
                </a:cubicBezTo>
                <a:cubicBezTo>
                  <a:pt x="11788487" y="6088300"/>
                  <a:pt x="11776147" y="6102849"/>
                  <a:pt x="11765865" y="6117398"/>
                </a:cubicBezTo>
                <a:cubicBezTo>
                  <a:pt x="11763808" y="6117398"/>
                  <a:pt x="11747356" y="6111163"/>
                  <a:pt x="11745300" y="6109085"/>
                </a:cubicBezTo>
                <a:cubicBezTo>
                  <a:pt x="11747356" y="6100771"/>
                  <a:pt x="11749412" y="6092457"/>
                  <a:pt x="11749412" y="6082065"/>
                </a:cubicBezTo>
                <a:cubicBezTo>
                  <a:pt x="11749412" y="6073751"/>
                  <a:pt x="11747356" y="6065437"/>
                  <a:pt x="11745300" y="6057123"/>
                </a:cubicBezTo>
                <a:cubicBezTo>
                  <a:pt x="11745300" y="6055045"/>
                  <a:pt x="11745300" y="6055045"/>
                  <a:pt x="11745300" y="6055045"/>
                </a:cubicBezTo>
                <a:cubicBezTo>
                  <a:pt x="11743243" y="6055045"/>
                  <a:pt x="11743243" y="6055045"/>
                  <a:pt x="11743243" y="6055045"/>
                </a:cubicBezTo>
                <a:cubicBezTo>
                  <a:pt x="11739130" y="6052966"/>
                  <a:pt x="11730904" y="6050888"/>
                  <a:pt x="11722678" y="6050888"/>
                </a:cubicBezTo>
                <a:cubicBezTo>
                  <a:pt x="11710338" y="6061280"/>
                  <a:pt x="11700056" y="6077908"/>
                  <a:pt x="11695943" y="6096614"/>
                </a:cubicBezTo>
                <a:cubicBezTo>
                  <a:pt x="11693886" y="6094535"/>
                  <a:pt x="11677434" y="6092457"/>
                  <a:pt x="11673321" y="6092457"/>
                </a:cubicBezTo>
                <a:cubicBezTo>
                  <a:pt x="11673321" y="6075829"/>
                  <a:pt x="11669208" y="6057123"/>
                  <a:pt x="11660982" y="6042574"/>
                </a:cubicBezTo>
                <a:cubicBezTo>
                  <a:pt x="11658925" y="6042574"/>
                  <a:pt x="11658925" y="6042574"/>
                  <a:pt x="11658925" y="6042574"/>
                </a:cubicBezTo>
                <a:cubicBezTo>
                  <a:pt x="11652756" y="6040495"/>
                  <a:pt x="11644529" y="6040495"/>
                  <a:pt x="11638359" y="6042574"/>
                </a:cubicBezTo>
                <a:cubicBezTo>
                  <a:pt x="11636303" y="6042574"/>
                  <a:pt x="11636303" y="6042574"/>
                  <a:pt x="11636303" y="6042574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4539049" y="6858000"/>
                </a:lnTo>
                <a:lnTo>
                  <a:pt x="0" y="6858000"/>
                </a:lnTo>
                <a:lnTo>
                  <a:pt x="0" y="627311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10FD076-A070-4324-8DB4-2E57334110C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1603402 w 12192000"/>
              <a:gd name="connsiteY0" fmla="*/ 6448102 h 6858000"/>
              <a:gd name="connsiteX1" fmla="*/ 11613605 w 12192000"/>
              <a:gd name="connsiteY1" fmla="*/ 6448102 h 6858000"/>
              <a:gd name="connsiteX2" fmla="*/ 11617686 w 12192000"/>
              <a:gd name="connsiteY2" fmla="*/ 6456440 h 6858000"/>
              <a:gd name="connsiteX3" fmla="*/ 11623808 w 12192000"/>
              <a:gd name="connsiteY3" fmla="*/ 6558584 h 6858000"/>
              <a:gd name="connsiteX4" fmla="*/ 11621767 w 12192000"/>
              <a:gd name="connsiteY4" fmla="*/ 6569006 h 6858000"/>
              <a:gd name="connsiteX5" fmla="*/ 11615645 w 12192000"/>
              <a:gd name="connsiteY5" fmla="*/ 6569006 h 6858000"/>
              <a:gd name="connsiteX6" fmla="*/ 11509533 w 12192000"/>
              <a:gd name="connsiteY6" fmla="*/ 6506470 h 6858000"/>
              <a:gd name="connsiteX7" fmla="*/ 11505451 w 12192000"/>
              <a:gd name="connsiteY7" fmla="*/ 6500217 h 6858000"/>
              <a:gd name="connsiteX8" fmla="*/ 11505451 w 12192000"/>
              <a:gd name="connsiteY8" fmla="*/ 6498131 h 6858000"/>
              <a:gd name="connsiteX9" fmla="*/ 11511573 w 12192000"/>
              <a:gd name="connsiteY9" fmla="*/ 6493962 h 6858000"/>
              <a:gd name="connsiteX10" fmla="*/ 11603402 w 12192000"/>
              <a:gd name="connsiteY10" fmla="*/ 6448102 h 6858000"/>
              <a:gd name="connsiteX11" fmla="*/ 11686136 w 12192000"/>
              <a:gd name="connsiteY11" fmla="*/ 6446018 h 6858000"/>
              <a:gd name="connsiteX12" fmla="*/ 11696438 w 12192000"/>
              <a:gd name="connsiteY12" fmla="*/ 6446018 h 6858000"/>
              <a:gd name="connsiteX13" fmla="*/ 11787097 w 12192000"/>
              <a:gd name="connsiteY13" fmla="*/ 6491784 h 6858000"/>
              <a:gd name="connsiteX14" fmla="*/ 11795339 w 12192000"/>
              <a:gd name="connsiteY14" fmla="*/ 6498025 h 6858000"/>
              <a:gd name="connsiteX15" fmla="*/ 11791218 w 12192000"/>
              <a:gd name="connsiteY15" fmla="*/ 6504265 h 6858000"/>
              <a:gd name="connsiteX16" fmla="*/ 11684076 w 12192000"/>
              <a:gd name="connsiteY16" fmla="*/ 6566673 h 6858000"/>
              <a:gd name="connsiteX17" fmla="*/ 11675833 w 12192000"/>
              <a:gd name="connsiteY17" fmla="*/ 6566673 h 6858000"/>
              <a:gd name="connsiteX18" fmla="*/ 11673773 w 12192000"/>
              <a:gd name="connsiteY18" fmla="*/ 6558352 h 6858000"/>
              <a:gd name="connsiteX19" fmla="*/ 11682015 w 12192000"/>
              <a:gd name="connsiteY19" fmla="*/ 6454339 h 6858000"/>
              <a:gd name="connsiteX20" fmla="*/ 11686136 w 12192000"/>
              <a:gd name="connsiteY20" fmla="*/ 6446018 h 6858000"/>
              <a:gd name="connsiteX21" fmla="*/ 10868401 w 12192000"/>
              <a:gd name="connsiteY21" fmla="*/ 6406275 h 6858000"/>
              <a:gd name="connsiteX22" fmla="*/ 10868401 w 12192000"/>
              <a:gd name="connsiteY22" fmla="*/ 6449478 h 6858000"/>
              <a:gd name="connsiteX23" fmla="*/ 10820512 w 12192000"/>
              <a:gd name="connsiteY23" fmla="*/ 6457707 h 6858000"/>
              <a:gd name="connsiteX24" fmla="*/ 10801773 w 12192000"/>
              <a:gd name="connsiteY24" fmla="*/ 6433020 h 6858000"/>
              <a:gd name="connsiteX25" fmla="*/ 10826759 w 12192000"/>
              <a:gd name="connsiteY25" fmla="*/ 6408333 h 6858000"/>
              <a:gd name="connsiteX26" fmla="*/ 10518900 w 12192000"/>
              <a:gd name="connsiteY26" fmla="*/ 6336141 h 6858000"/>
              <a:gd name="connsiteX27" fmla="*/ 10559811 w 12192000"/>
              <a:gd name="connsiteY27" fmla="*/ 6396340 h 6858000"/>
              <a:gd name="connsiteX28" fmla="*/ 10518900 w 12192000"/>
              <a:gd name="connsiteY28" fmla="*/ 6456538 h 6858000"/>
              <a:gd name="connsiteX29" fmla="*/ 10477988 w 12192000"/>
              <a:gd name="connsiteY29" fmla="*/ 6396340 h 6858000"/>
              <a:gd name="connsiteX30" fmla="*/ 10518900 w 12192000"/>
              <a:gd name="connsiteY30" fmla="*/ 6336141 h 6858000"/>
              <a:gd name="connsiteX31" fmla="*/ 11673123 w 12192000"/>
              <a:gd name="connsiteY31" fmla="*/ 6327829 h 6858000"/>
              <a:gd name="connsiteX32" fmla="*/ 11682116 w 12192000"/>
              <a:gd name="connsiteY32" fmla="*/ 6328868 h 6858000"/>
              <a:gd name="connsiteX33" fmla="*/ 11708840 w 12192000"/>
              <a:gd name="connsiteY33" fmla="*/ 6380819 h 6858000"/>
              <a:gd name="connsiteX34" fmla="*/ 11649226 w 12192000"/>
              <a:gd name="connsiteY34" fmla="*/ 6439004 h 6858000"/>
              <a:gd name="connsiteX35" fmla="*/ 11589612 w 12192000"/>
              <a:gd name="connsiteY35" fmla="*/ 6380819 h 6858000"/>
              <a:gd name="connsiteX36" fmla="*/ 11616336 w 12192000"/>
              <a:gd name="connsiteY36" fmla="*/ 6330947 h 6858000"/>
              <a:gd name="connsiteX37" fmla="*/ 11632781 w 12192000"/>
              <a:gd name="connsiteY37" fmla="*/ 6333024 h 6858000"/>
              <a:gd name="connsiteX38" fmla="*/ 11630725 w 12192000"/>
              <a:gd name="connsiteY38" fmla="*/ 6349649 h 6858000"/>
              <a:gd name="connsiteX39" fmla="*/ 11614280 w 12192000"/>
              <a:gd name="connsiteY39" fmla="*/ 6380819 h 6858000"/>
              <a:gd name="connsiteX40" fmla="*/ 11649226 w 12192000"/>
              <a:gd name="connsiteY40" fmla="*/ 6416146 h 6858000"/>
              <a:gd name="connsiteX41" fmla="*/ 11684172 w 12192000"/>
              <a:gd name="connsiteY41" fmla="*/ 6380819 h 6858000"/>
              <a:gd name="connsiteX42" fmla="*/ 11667727 w 12192000"/>
              <a:gd name="connsiteY42" fmla="*/ 6349649 h 6858000"/>
              <a:gd name="connsiteX43" fmla="*/ 11665671 w 12192000"/>
              <a:gd name="connsiteY43" fmla="*/ 6333024 h 6858000"/>
              <a:gd name="connsiteX44" fmla="*/ 11673123 w 12192000"/>
              <a:gd name="connsiteY44" fmla="*/ 6327829 h 6858000"/>
              <a:gd name="connsiteX45" fmla="*/ 11822057 w 12192000"/>
              <a:gd name="connsiteY45" fmla="*/ 6312763 h 6858000"/>
              <a:gd name="connsiteX46" fmla="*/ 11826190 w 12192000"/>
              <a:gd name="connsiteY46" fmla="*/ 6318992 h 6858000"/>
              <a:gd name="connsiteX47" fmla="*/ 11826190 w 12192000"/>
              <a:gd name="connsiteY47" fmla="*/ 6443559 h 6858000"/>
              <a:gd name="connsiteX48" fmla="*/ 11822057 w 12192000"/>
              <a:gd name="connsiteY48" fmla="*/ 6449787 h 6858000"/>
              <a:gd name="connsiteX49" fmla="*/ 11813791 w 12192000"/>
              <a:gd name="connsiteY49" fmla="*/ 6447711 h 6858000"/>
              <a:gd name="connsiteX50" fmla="*/ 11729066 w 12192000"/>
              <a:gd name="connsiteY50" fmla="*/ 6389579 h 6858000"/>
              <a:gd name="connsiteX51" fmla="*/ 11722867 w 12192000"/>
              <a:gd name="connsiteY51" fmla="*/ 6381275 h 6858000"/>
              <a:gd name="connsiteX52" fmla="*/ 11729066 w 12192000"/>
              <a:gd name="connsiteY52" fmla="*/ 6372971 h 6858000"/>
              <a:gd name="connsiteX53" fmla="*/ 11813791 w 12192000"/>
              <a:gd name="connsiteY53" fmla="*/ 6314840 h 6858000"/>
              <a:gd name="connsiteX54" fmla="*/ 11822057 w 12192000"/>
              <a:gd name="connsiteY54" fmla="*/ 6312763 h 6858000"/>
              <a:gd name="connsiteX55" fmla="*/ 11476229 w 12192000"/>
              <a:gd name="connsiteY55" fmla="*/ 6312763 h 6858000"/>
              <a:gd name="connsiteX56" fmla="*/ 11484412 w 12192000"/>
              <a:gd name="connsiteY56" fmla="*/ 6316915 h 6858000"/>
              <a:gd name="connsiteX57" fmla="*/ 11568280 w 12192000"/>
              <a:gd name="connsiteY57" fmla="*/ 6372971 h 6858000"/>
              <a:gd name="connsiteX58" fmla="*/ 11574417 w 12192000"/>
              <a:gd name="connsiteY58" fmla="*/ 6381275 h 6858000"/>
              <a:gd name="connsiteX59" fmla="*/ 11568280 w 12192000"/>
              <a:gd name="connsiteY59" fmla="*/ 6389579 h 6858000"/>
              <a:gd name="connsiteX60" fmla="*/ 11484412 w 12192000"/>
              <a:gd name="connsiteY60" fmla="*/ 6447711 h 6858000"/>
              <a:gd name="connsiteX61" fmla="*/ 11476229 w 12192000"/>
              <a:gd name="connsiteY61" fmla="*/ 6449787 h 6858000"/>
              <a:gd name="connsiteX62" fmla="*/ 11472138 w 12192000"/>
              <a:gd name="connsiteY62" fmla="*/ 6443559 h 6858000"/>
              <a:gd name="connsiteX63" fmla="*/ 11472138 w 12192000"/>
              <a:gd name="connsiteY63" fmla="*/ 6318992 h 6858000"/>
              <a:gd name="connsiteX64" fmla="*/ 11476229 w 12192000"/>
              <a:gd name="connsiteY64" fmla="*/ 6312763 h 6858000"/>
              <a:gd name="connsiteX65" fmla="*/ 11088184 w 12192000"/>
              <a:gd name="connsiteY65" fmla="*/ 6302243 h 6858000"/>
              <a:gd name="connsiteX66" fmla="*/ 11082024 w 12192000"/>
              <a:gd name="connsiteY66" fmla="*/ 6304321 h 6858000"/>
              <a:gd name="connsiteX67" fmla="*/ 11079972 w 12192000"/>
              <a:gd name="connsiteY67" fmla="*/ 6310551 h 6858000"/>
              <a:gd name="connsiteX68" fmla="*/ 11121033 w 12192000"/>
              <a:gd name="connsiteY68" fmla="*/ 6468402 h 6858000"/>
              <a:gd name="connsiteX69" fmla="*/ 11145670 w 12192000"/>
              <a:gd name="connsiteY69" fmla="*/ 6489171 h 6858000"/>
              <a:gd name="connsiteX70" fmla="*/ 11153882 w 12192000"/>
              <a:gd name="connsiteY70" fmla="*/ 6489171 h 6858000"/>
              <a:gd name="connsiteX71" fmla="*/ 11149776 w 12192000"/>
              <a:gd name="connsiteY71" fmla="*/ 6497479 h 6858000"/>
              <a:gd name="connsiteX72" fmla="*/ 11149776 w 12192000"/>
              <a:gd name="connsiteY72" fmla="*/ 6499556 h 6858000"/>
              <a:gd name="connsiteX73" fmla="*/ 11125139 w 12192000"/>
              <a:gd name="connsiteY73" fmla="*/ 6518249 h 6858000"/>
              <a:gd name="connsiteX74" fmla="*/ 11090237 w 12192000"/>
              <a:gd name="connsiteY74" fmla="*/ 6516172 h 6858000"/>
              <a:gd name="connsiteX75" fmla="*/ 11084078 w 12192000"/>
              <a:gd name="connsiteY75" fmla="*/ 6518249 h 6858000"/>
              <a:gd name="connsiteX76" fmla="*/ 11082024 w 12192000"/>
              <a:gd name="connsiteY76" fmla="*/ 6522403 h 6858000"/>
              <a:gd name="connsiteX77" fmla="*/ 11082024 w 12192000"/>
              <a:gd name="connsiteY77" fmla="*/ 6541096 h 6858000"/>
              <a:gd name="connsiteX78" fmla="*/ 11088184 w 12192000"/>
              <a:gd name="connsiteY78" fmla="*/ 6547327 h 6858000"/>
              <a:gd name="connsiteX79" fmla="*/ 11135404 w 12192000"/>
              <a:gd name="connsiteY79" fmla="*/ 6553557 h 6858000"/>
              <a:gd name="connsiteX80" fmla="*/ 11137458 w 12192000"/>
              <a:gd name="connsiteY80" fmla="*/ 6553557 h 6858000"/>
              <a:gd name="connsiteX81" fmla="*/ 11190838 w 12192000"/>
              <a:gd name="connsiteY81" fmla="*/ 6501633 h 6858000"/>
              <a:gd name="connsiteX82" fmla="*/ 11223687 w 12192000"/>
              <a:gd name="connsiteY82" fmla="*/ 6372861 h 6858000"/>
              <a:gd name="connsiteX83" fmla="*/ 11236005 w 12192000"/>
              <a:gd name="connsiteY83" fmla="*/ 6331321 h 6858000"/>
              <a:gd name="connsiteX84" fmla="*/ 11240111 w 12192000"/>
              <a:gd name="connsiteY84" fmla="*/ 6310551 h 6858000"/>
              <a:gd name="connsiteX85" fmla="*/ 11238058 w 12192000"/>
              <a:gd name="connsiteY85" fmla="*/ 6304321 h 6858000"/>
              <a:gd name="connsiteX86" fmla="*/ 11233952 w 12192000"/>
              <a:gd name="connsiteY86" fmla="*/ 6302243 h 6858000"/>
              <a:gd name="connsiteX87" fmla="*/ 11205209 w 12192000"/>
              <a:gd name="connsiteY87" fmla="*/ 6302243 h 6858000"/>
              <a:gd name="connsiteX88" fmla="*/ 11199050 w 12192000"/>
              <a:gd name="connsiteY88" fmla="*/ 6306398 h 6858000"/>
              <a:gd name="connsiteX89" fmla="*/ 11162094 w 12192000"/>
              <a:gd name="connsiteY89" fmla="*/ 6447632 h 6858000"/>
              <a:gd name="connsiteX90" fmla="*/ 11160041 w 12192000"/>
              <a:gd name="connsiteY90" fmla="*/ 6447632 h 6858000"/>
              <a:gd name="connsiteX91" fmla="*/ 11121033 w 12192000"/>
              <a:gd name="connsiteY91" fmla="*/ 6306398 h 6858000"/>
              <a:gd name="connsiteX92" fmla="*/ 11114874 w 12192000"/>
              <a:gd name="connsiteY92" fmla="*/ 6302243 h 6858000"/>
              <a:gd name="connsiteX93" fmla="*/ 11088184 w 12192000"/>
              <a:gd name="connsiteY93" fmla="*/ 6302243 h 6858000"/>
              <a:gd name="connsiteX94" fmla="*/ 11048412 w 12192000"/>
              <a:gd name="connsiteY94" fmla="*/ 6299906 h 6858000"/>
              <a:gd name="connsiteX95" fmla="*/ 10999317 w 12192000"/>
              <a:gd name="connsiteY95" fmla="*/ 6320715 h 6858000"/>
              <a:gd name="connsiteX96" fmla="*/ 10999317 w 12192000"/>
              <a:gd name="connsiteY96" fmla="*/ 6308230 h 6858000"/>
              <a:gd name="connsiteX97" fmla="*/ 10993181 w 12192000"/>
              <a:gd name="connsiteY97" fmla="*/ 6301987 h 6858000"/>
              <a:gd name="connsiteX98" fmla="*/ 10964542 w 12192000"/>
              <a:gd name="connsiteY98" fmla="*/ 6301987 h 6858000"/>
              <a:gd name="connsiteX99" fmla="*/ 10958406 w 12192000"/>
              <a:gd name="connsiteY99" fmla="*/ 6308230 h 6858000"/>
              <a:gd name="connsiteX100" fmla="*/ 10958406 w 12192000"/>
              <a:gd name="connsiteY100" fmla="*/ 6483025 h 6858000"/>
              <a:gd name="connsiteX101" fmla="*/ 10964542 w 12192000"/>
              <a:gd name="connsiteY101" fmla="*/ 6489268 h 6858000"/>
              <a:gd name="connsiteX102" fmla="*/ 10993181 w 12192000"/>
              <a:gd name="connsiteY102" fmla="*/ 6489268 h 6858000"/>
              <a:gd name="connsiteX103" fmla="*/ 10999317 w 12192000"/>
              <a:gd name="connsiteY103" fmla="*/ 6483025 h 6858000"/>
              <a:gd name="connsiteX104" fmla="*/ 10999317 w 12192000"/>
              <a:gd name="connsiteY104" fmla="*/ 6362333 h 6858000"/>
              <a:gd name="connsiteX105" fmla="*/ 11050457 w 12192000"/>
              <a:gd name="connsiteY105" fmla="*/ 6339443 h 6858000"/>
              <a:gd name="connsiteX106" fmla="*/ 11056594 w 12192000"/>
              <a:gd name="connsiteY106" fmla="*/ 6333200 h 6858000"/>
              <a:gd name="connsiteX107" fmla="*/ 11056594 w 12192000"/>
              <a:gd name="connsiteY107" fmla="*/ 6306149 h 6858000"/>
              <a:gd name="connsiteX108" fmla="*/ 11054548 w 12192000"/>
              <a:gd name="connsiteY108" fmla="*/ 6301987 h 6858000"/>
              <a:gd name="connsiteX109" fmla="*/ 11048412 w 12192000"/>
              <a:gd name="connsiteY109" fmla="*/ 6299906 h 6858000"/>
              <a:gd name="connsiteX110" fmla="*/ 10847504 w 12192000"/>
              <a:gd name="connsiteY110" fmla="*/ 6296399 h 6858000"/>
              <a:gd name="connsiteX111" fmla="*/ 10777148 w 12192000"/>
              <a:gd name="connsiteY111" fmla="*/ 6304717 h 6858000"/>
              <a:gd name="connsiteX112" fmla="*/ 10770940 w 12192000"/>
              <a:gd name="connsiteY112" fmla="*/ 6310955 h 6858000"/>
              <a:gd name="connsiteX113" fmla="*/ 10773009 w 12192000"/>
              <a:gd name="connsiteY113" fmla="*/ 6335908 h 6858000"/>
              <a:gd name="connsiteX114" fmla="*/ 10775079 w 12192000"/>
              <a:gd name="connsiteY114" fmla="*/ 6340067 h 6858000"/>
              <a:gd name="connsiteX115" fmla="*/ 10779217 w 12192000"/>
              <a:gd name="connsiteY115" fmla="*/ 6342146 h 6858000"/>
              <a:gd name="connsiteX116" fmla="*/ 10845434 w 12192000"/>
              <a:gd name="connsiteY116" fmla="*/ 6337987 h 6858000"/>
              <a:gd name="connsiteX117" fmla="*/ 10868196 w 12192000"/>
              <a:gd name="connsiteY117" fmla="*/ 6360861 h 6858000"/>
              <a:gd name="connsiteX118" fmla="*/ 10868196 w 12192000"/>
              <a:gd name="connsiteY118" fmla="*/ 6373337 h 6858000"/>
              <a:gd name="connsiteX119" fmla="*/ 10822672 w 12192000"/>
              <a:gd name="connsiteY119" fmla="*/ 6377496 h 6858000"/>
              <a:gd name="connsiteX120" fmla="*/ 10758524 w 12192000"/>
              <a:gd name="connsiteY120" fmla="*/ 6433640 h 6858000"/>
              <a:gd name="connsiteX121" fmla="*/ 10814395 w 12192000"/>
              <a:gd name="connsiteY121" fmla="*/ 6493943 h 6858000"/>
              <a:gd name="connsiteX122" fmla="*/ 10874404 w 12192000"/>
              <a:gd name="connsiteY122" fmla="*/ 6481467 h 6858000"/>
              <a:gd name="connsiteX123" fmla="*/ 10903374 w 12192000"/>
              <a:gd name="connsiteY123" fmla="*/ 6493943 h 6858000"/>
              <a:gd name="connsiteX124" fmla="*/ 10909582 w 12192000"/>
              <a:gd name="connsiteY124" fmla="*/ 6491864 h 6858000"/>
              <a:gd name="connsiteX125" fmla="*/ 10911651 w 12192000"/>
              <a:gd name="connsiteY125" fmla="*/ 6485626 h 6858000"/>
              <a:gd name="connsiteX126" fmla="*/ 10911651 w 12192000"/>
              <a:gd name="connsiteY126" fmla="*/ 6360861 h 6858000"/>
              <a:gd name="connsiteX127" fmla="*/ 10847504 w 12192000"/>
              <a:gd name="connsiteY127" fmla="*/ 6296399 h 6858000"/>
              <a:gd name="connsiteX128" fmla="*/ 10518899 w 12192000"/>
              <a:gd name="connsiteY128" fmla="*/ 6296399 h 6858000"/>
              <a:gd name="connsiteX129" fmla="*/ 10434738 w 12192000"/>
              <a:gd name="connsiteY129" fmla="*/ 6395171 h 6858000"/>
              <a:gd name="connsiteX130" fmla="*/ 10518899 w 12192000"/>
              <a:gd name="connsiteY130" fmla="*/ 6493943 h 6858000"/>
              <a:gd name="connsiteX131" fmla="*/ 10603060 w 12192000"/>
              <a:gd name="connsiteY131" fmla="*/ 6395171 h 6858000"/>
              <a:gd name="connsiteX132" fmla="*/ 10518899 w 12192000"/>
              <a:gd name="connsiteY132" fmla="*/ 6296399 h 6858000"/>
              <a:gd name="connsiteX133" fmla="*/ 10302945 w 12192000"/>
              <a:gd name="connsiteY133" fmla="*/ 6270683 h 6858000"/>
              <a:gd name="connsiteX134" fmla="*/ 10319310 w 12192000"/>
              <a:gd name="connsiteY134" fmla="*/ 6270683 h 6858000"/>
              <a:gd name="connsiteX135" fmla="*/ 10362267 w 12192000"/>
              <a:gd name="connsiteY135" fmla="*/ 6310425 h 6858000"/>
              <a:gd name="connsiteX136" fmla="*/ 10317264 w 12192000"/>
              <a:gd name="connsiteY136" fmla="*/ 6348076 h 6858000"/>
              <a:gd name="connsiteX137" fmla="*/ 10272261 w 12192000"/>
              <a:gd name="connsiteY137" fmla="*/ 6348076 h 6858000"/>
              <a:gd name="connsiteX138" fmla="*/ 10272261 w 12192000"/>
              <a:gd name="connsiteY138" fmla="*/ 6272775 h 6858000"/>
              <a:gd name="connsiteX139" fmla="*/ 10302945 w 12192000"/>
              <a:gd name="connsiteY139" fmla="*/ 6270683 h 6858000"/>
              <a:gd name="connsiteX140" fmla="*/ 10679182 w 12192000"/>
              <a:gd name="connsiteY140" fmla="*/ 6258994 h 6858000"/>
              <a:gd name="connsiteX141" fmla="*/ 10650472 w 12192000"/>
              <a:gd name="connsiteY141" fmla="*/ 6265238 h 6858000"/>
              <a:gd name="connsiteX142" fmla="*/ 10644320 w 12192000"/>
              <a:gd name="connsiteY142" fmla="*/ 6271482 h 6858000"/>
              <a:gd name="connsiteX143" fmla="*/ 10644320 w 12192000"/>
              <a:gd name="connsiteY143" fmla="*/ 6302704 h 6858000"/>
              <a:gd name="connsiteX144" fmla="*/ 10627914 w 12192000"/>
              <a:gd name="connsiteY144" fmla="*/ 6302704 h 6858000"/>
              <a:gd name="connsiteX145" fmla="*/ 10621762 w 12192000"/>
              <a:gd name="connsiteY145" fmla="*/ 6308949 h 6858000"/>
              <a:gd name="connsiteX146" fmla="*/ 10621762 w 12192000"/>
              <a:gd name="connsiteY146" fmla="*/ 6333927 h 6858000"/>
              <a:gd name="connsiteX147" fmla="*/ 10627914 w 12192000"/>
              <a:gd name="connsiteY147" fmla="*/ 6340171 h 6858000"/>
              <a:gd name="connsiteX148" fmla="*/ 10644320 w 12192000"/>
              <a:gd name="connsiteY148" fmla="*/ 6340171 h 6858000"/>
              <a:gd name="connsiteX149" fmla="*/ 10644320 w 12192000"/>
              <a:gd name="connsiteY149" fmla="*/ 6423430 h 6858000"/>
              <a:gd name="connsiteX150" fmla="*/ 10699689 w 12192000"/>
              <a:gd name="connsiteY150" fmla="*/ 6496281 h 6858000"/>
              <a:gd name="connsiteX151" fmla="*/ 10732500 w 12192000"/>
              <a:gd name="connsiteY151" fmla="*/ 6492118 h 6858000"/>
              <a:gd name="connsiteX152" fmla="*/ 10738652 w 12192000"/>
              <a:gd name="connsiteY152" fmla="*/ 6483792 h 6858000"/>
              <a:gd name="connsiteX153" fmla="*/ 10736602 w 12192000"/>
              <a:gd name="connsiteY153" fmla="*/ 6460896 h 6858000"/>
              <a:gd name="connsiteX154" fmla="*/ 10730449 w 12192000"/>
              <a:gd name="connsiteY154" fmla="*/ 6452570 h 6858000"/>
              <a:gd name="connsiteX155" fmla="*/ 10705841 w 12192000"/>
              <a:gd name="connsiteY155" fmla="*/ 6454652 h 6858000"/>
              <a:gd name="connsiteX156" fmla="*/ 10687385 w 12192000"/>
              <a:gd name="connsiteY156" fmla="*/ 6417185 h 6858000"/>
              <a:gd name="connsiteX157" fmla="*/ 10687385 w 12192000"/>
              <a:gd name="connsiteY157" fmla="*/ 6340171 h 6858000"/>
              <a:gd name="connsiteX158" fmla="*/ 10730449 w 12192000"/>
              <a:gd name="connsiteY158" fmla="*/ 6340171 h 6858000"/>
              <a:gd name="connsiteX159" fmla="*/ 10736602 w 12192000"/>
              <a:gd name="connsiteY159" fmla="*/ 6333927 h 6858000"/>
              <a:gd name="connsiteX160" fmla="*/ 10736602 w 12192000"/>
              <a:gd name="connsiteY160" fmla="*/ 6308949 h 6858000"/>
              <a:gd name="connsiteX161" fmla="*/ 10730449 w 12192000"/>
              <a:gd name="connsiteY161" fmla="*/ 6302704 h 6858000"/>
              <a:gd name="connsiteX162" fmla="*/ 10687385 w 12192000"/>
              <a:gd name="connsiteY162" fmla="*/ 6302704 h 6858000"/>
              <a:gd name="connsiteX163" fmla="*/ 10687385 w 12192000"/>
              <a:gd name="connsiteY163" fmla="*/ 6265238 h 6858000"/>
              <a:gd name="connsiteX164" fmla="*/ 10685334 w 12192000"/>
              <a:gd name="connsiteY164" fmla="*/ 6258994 h 6858000"/>
              <a:gd name="connsiteX165" fmla="*/ 10679182 w 12192000"/>
              <a:gd name="connsiteY165" fmla="*/ 6258994 h 6858000"/>
              <a:gd name="connsiteX166" fmla="*/ 10313278 w 12192000"/>
              <a:gd name="connsiteY166" fmla="*/ 6229772 h 6858000"/>
              <a:gd name="connsiteX167" fmla="*/ 10232861 w 12192000"/>
              <a:gd name="connsiteY167" fmla="*/ 6233924 h 6858000"/>
              <a:gd name="connsiteX168" fmla="*/ 10226674 w 12192000"/>
              <a:gd name="connsiteY168" fmla="*/ 6242228 h 6858000"/>
              <a:gd name="connsiteX169" fmla="*/ 10226674 w 12192000"/>
              <a:gd name="connsiteY169" fmla="*/ 6483040 h 6858000"/>
              <a:gd name="connsiteX170" fmla="*/ 10234922 w 12192000"/>
              <a:gd name="connsiteY170" fmla="*/ 6489268 h 6858000"/>
              <a:gd name="connsiteX171" fmla="*/ 10263790 w 12192000"/>
              <a:gd name="connsiteY171" fmla="*/ 6489268 h 6858000"/>
              <a:gd name="connsiteX172" fmla="*/ 10272038 w 12192000"/>
              <a:gd name="connsiteY172" fmla="*/ 6483040 h 6858000"/>
              <a:gd name="connsiteX173" fmla="*/ 10272038 w 12192000"/>
              <a:gd name="connsiteY173" fmla="*/ 6387546 h 6858000"/>
              <a:gd name="connsiteX174" fmla="*/ 10321526 w 12192000"/>
              <a:gd name="connsiteY174" fmla="*/ 6389621 h 6858000"/>
              <a:gd name="connsiteX175" fmla="*/ 10362766 w 12192000"/>
              <a:gd name="connsiteY175" fmla="*/ 6485115 h 6858000"/>
              <a:gd name="connsiteX176" fmla="*/ 10368952 w 12192000"/>
              <a:gd name="connsiteY176" fmla="*/ 6489268 h 6858000"/>
              <a:gd name="connsiteX177" fmla="*/ 10401944 w 12192000"/>
              <a:gd name="connsiteY177" fmla="*/ 6489268 h 6858000"/>
              <a:gd name="connsiteX178" fmla="*/ 10408130 w 12192000"/>
              <a:gd name="connsiteY178" fmla="*/ 6487192 h 6858000"/>
              <a:gd name="connsiteX179" fmla="*/ 10410192 w 12192000"/>
              <a:gd name="connsiteY179" fmla="*/ 6480964 h 6858000"/>
              <a:gd name="connsiteX180" fmla="*/ 10362766 w 12192000"/>
              <a:gd name="connsiteY180" fmla="*/ 6377166 h 6858000"/>
              <a:gd name="connsiteX181" fmla="*/ 10408130 w 12192000"/>
              <a:gd name="connsiteY181" fmla="*/ 6308658 h 6858000"/>
              <a:gd name="connsiteX182" fmla="*/ 10319464 w 12192000"/>
              <a:gd name="connsiteY182" fmla="*/ 6229772 h 6858000"/>
              <a:gd name="connsiteX183" fmla="*/ 10313278 w 12192000"/>
              <a:gd name="connsiteY183" fmla="*/ 6229772 h 6858000"/>
              <a:gd name="connsiteX184" fmla="*/ 11675833 w 12192000"/>
              <a:gd name="connsiteY184" fmla="*/ 6196766 h 6858000"/>
              <a:gd name="connsiteX185" fmla="*/ 11684076 w 12192000"/>
              <a:gd name="connsiteY185" fmla="*/ 6196766 h 6858000"/>
              <a:gd name="connsiteX186" fmla="*/ 11791218 w 12192000"/>
              <a:gd name="connsiteY186" fmla="*/ 6258579 h 6858000"/>
              <a:gd name="connsiteX187" fmla="*/ 11795339 w 12192000"/>
              <a:gd name="connsiteY187" fmla="*/ 6264760 h 6858000"/>
              <a:gd name="connsiteX188" fmla="*/ 11787097 w 12192000"/>
              <a:gd name="connsiteY188" fmla="*/ 6270941 h 6858000"/>
              <a:gd name="connsiteX189" fmla="*/ 11696438 w 12192000"/>
              <a:gd name="connsiteY189" fmla="*/ 6314210 h 6858000"/>
              <a:gd name="connsiteX190" fmla="*/ 11686136 w 12192000"/>
              <a:gd name="connsiteY190" fmla="*/ 6316270 h 6858000"/>
              <a:gd name="connsiteX191" fmla="*/ 11682015 w 12192000"/>
              <a:gd name="connsiteY191" fmla="*/ 6305968 h 6858000"/>
              <a:gd name="connsiteX192" fmla="*/ 11673773 w 12192000"/>
              <a:gd name="connsiteY192" fmla="*/ 6205007 h 6858000"/>
              <a:gd name="connsiteX193" fmla="*/ 11675833 w 12192000"/>
              <a:gd name="connsiteY193" fmla="*/ 6196766 h 6858000"/>
              <a:gd name="connsiteX194" fmla="*/ 11618498 w 12192000"/>
              <a:gd name="connsiteY194" fmla="*/ 6195995 h 6858000"/>
              <a:gd name="connsiteX195" fmla="*/ 11622619 w 12192000"/>
              <a:gd name="connsiteY195" fmla="*/ 6196770 h 6858000"/>
              <a:gd name="connsiteX196" fmla="*/ 11624679 w 12192000"/>
              <a:gd name="connsiteY196" fmla="*/ 6207095 h 6858000"/>
              <a:gd name="connsiteX197" fmla="*/ 11616438 w 12192000"/>
              <a:gd name="connsiteY197" fmla="*/ 6308283 h 6858000"/>
              <a:gd name="connsiteX198" fmla="*/ 11612316 w 12192000"/>
              <a:gd name="connsiteY198" fmla="*/ 6316543 h 6858000"/>
              <a:gd name="connsiteX199" fmla="*/ 11602015 w 12192000"/>
              <a:gd name="connsiteY199" fmla="*/ 6316543 h 6858000"/>
              <a:gd name="connsiteX200" fmla="*/ 11511355 w 12192000"/>
              <a:gd name="connsiteY200" fmla="*/ 6271112 h 6858000"/>
              <a:gd name="connsiteX201" fmla="*/ 11503114 w 12192000"/>
              <a:gd name="connsiteY201" fmla="*/ 6264917 h 6858000"/>
              <a:gd name="connsiteX202" fmla="*/ 11507235 w 12192000"/>
              <a:gd name="connsiteY202" fmla="*/ 6258721 h 6858000"/>
              <a:gd name="connsiteX203" fmla="*/ 11614377 w 12192000"/>
              <a:gd name="connsiteY203" fmla="*/ 6196770 h 6858000"/>
              <a:gd name="connsiteX204" fmla="*/ 11618498 w 12192000"/>
              <a:gd name="connsiteY204" fmla="*/ 6195995 h 6858000"/>
              <a:gd name="connsiteX205" fmla="*/ 11649811 w 12192000"/>
              <a:gd name="connsiteY205" fmla="*/ 6160806 h 6858000"/>
              <a:gd name="connsiteX206" fmla="*/ 11432980 w 12192000"/>
              <a:gd name="connsiteY206" fmla="*/ 6379976 h 6858000"/>
              <a:gd name="connsiteX207" fmla="*/ 11649811 w 12192000"/>
              <a:gd name="connsiteY207" fmla="*/ 6599145 h 6858000"/>
              <a:gd name="connsiteX208" fmla="*/ 11866643 w 12192000"/>
              <a:gd name="connsiteY208" fmla="*/ 6379976 h 6858000"/>
              <a:gd name="connsiteX209" fmla="*/ 11649811 w 12192000"/>
              <a:gd name="connsiteY209" fmla="*/ 6160806 h 6858000"/>
              <a:gd name="connsiteX210" fmla="*/ 11649226 w 12192000"/>
              <a:gd name="connsiteY210" fmla="*/ 6129247 h 6858000"/>
              <a:gd name="connsiteX211" fmla="*/ 11895865 w 12192000"/>
              <a:gd name="connsiteY211" fmla="*/ 6378808 h 6858000"/>
              <a:gd name="connsiteX212" fmla="*/ 11649226 w 12192000"/>
              <a:gd name="connsiteY212" fmla="*/ 6628369 h 6858000"/>
              <a:gd name="connsiteX213" fmla="*/ 11402588 w 12192000"/>
              <a:gd name="connsiteY213" fmla="*/ 6378808 h 6858000"/>
              <a:gd name="connsiteX214" fmla="*/ 11649226 w 12192000"/>
              <a:gd name="connsiteY214" fmla="*/ 6129247 h 6858000"/>
              <a:gd name="connsiteX215" fmla="*/ 11636303 w 12192000"/>
              <a:gd name="connsiteY215" fmla="*/ 6050671 h 6858000"/>
              <a:gd name="connsiteX216" fmla="*/ 11623964 w 12192000"/>
              <a:gd name="connsiteY216" fmla="*/ 6100554 h 6858000"/>
              <a:gd name="connsiteX217" fmla="*/ 11601342 w 12192000"/>
              <a:gd name="connsiteY217" fmla="*/ 6104711 h 6858000"/>
              <a:gd name="connsiteX218" fmla="*/ 11574607 w 12192000"/>
              <a:gd name="connsiteY218" fmla="*/ 6058985 h 6858000"/>
              <a:gd name="connsiteX219" fmla="*/ 11574607 w 12192000"/>
              <a:gd name="connsiteY219" fmla="*/ 6056906 h 6858000"/>
              <a:gd name="connsiteX220" fmla="*/ 11572550 w 12192000"/>
              <a:gd name="connsiteY220" fmla="*/ 6058985 h 6858000"/>
              <a:gd name="connsiteX221" fmla="*/ 11551985 w 12192000"/>
              <a:gd name="connsiteY221" fmla="*/ 6063142 h 6858000"/>
              <a:gd name="connsiteX222" fmla="*/ 11551985 w 12192000"/>
              <a:gd name="connsiteY222" fmla="*/ 6065220 h 6858000"/>
              <a:gd name="connsiteX223" fmla="*/ 11547872 w 12192000"/>
              <a:gd name="connsiteY223" fmla="*/ 6090162 h 6858000"/>
              <a:gd name="connsiteX224" fmla="*/ 11551985 w 12192000"/>
              <a:gd name="connsiteY224" fmla="*/ 6117182 h 6858000"/>
              <a:gd name="connsiteX225" fmla="*/ 11531420 w 12192000"/>
              <a:gd name="connsiteY225" fmla="*/ 6125495 h 6858000"/>
              <a:gd name="connsiteX226" fmla="*/ 11494402 w 12192000"/>
              <a:gd name="connsiteY226" fmla="*/ 6090162 h 6858000"/>
              <a:gd name="connsiteX227" fmla="*/ 11494402 w 12192000"/>
              <a:gd name="connsiteY227" fmla="*/ 6088083 h 6858000"/>
              <a:gd name="connsiteX228" fmla="*/ 11492346 w 12192000"/>
              <a:gd name="connsiteY228" fmla="*/ 6088083 h 6858000"/>
              <a:gd name="connsiteX229" fmla="*/ 11473837 w 12192000"/>
              <a:gd name="connsiteY229" fmla="*/ 6100554 h 6858000"/>
              <a:gd name="connsiteX230" fmla="*/ 11473837 w 12192000"/>
              <a:gd name="connsiteY230" fmla="*/ 6102632 h 6858000"/>
              <a:gd name="connsiteX231" fmla="*/ 11486176 w 12192000"/>
              <a:gd name="connsiteY231" fmla="*/ 6152515 h 6858000"/>
              <a:gd name="connsiteX232" fmla="*/ 11469724 w 12192000"/>
              <a:gd name="connsiteY232" fmla="*/ 6164986 h 6858000"/>
              <a:gd name="connsiteX233" fmla="*/ 11426536 w 12192000"/>
              <a:gd name="connsiteY233" fmla="*/ 6137966 h 6858000"/>
              <a:gd name="connsiteX234" fmla="*/ 11424480 w 12192000"/>
              <a:gd name="connsiteY234" fmla="*/ 6137966 h 6858000"/>
              <a:gd name="connsiteX235" fmla="*/ 11424480 w 12192000"/>
              <a:gd name="connsiteY235" fmla="*/ 6140044 h 6858000"/>
              <a:gd name="connsiteX236" fmla="*/ 11408027 w 12192000"/>
              <a:gd name="connsiteY236" fmla="*/ 6154594 h 6858000"/>
              <a:gd name="connsiteX237" fmla="*/ 11408027 w 12192000"/>
              <a:gd name="connsiteY237" fmla="*/ 6156672 h 6858000"/>
              <a:gd name="connsiteX238" fmla="*/ 11434763 w 12192000"/>
              <a:gd name="connsiteY238" fmla="*/ 6202398 h 6858000"/>
              <a:gd name="connsiteX239" fmla="*/ 11420366 w 12192000"/>
              <a:gd name="connsiteY239" fmla="*/ 6219026 h 6858000"/>
              <a:gd name="connsiteX240" fmla="*/ 11371010 w 12192000"/>
              <a:gd name="connsiteY240" fmla="*/ 6206555 h 6858000"/>
              <a:gd name="connsiteX241" fmla="*/ 11368953 w 12192000"/>
              <a:gd name="connsiteY241" fmla="*/ 6206555 h 6858000"/>
              <a:gd name="connsiteX242" fmla="*/ 11358671 w 12192000"/>
              <a:gd name="connsiteY242" fmla="*/ 6225261 h 6858000"/>
              <a:gd name="connsiteX243" fmla="*/ 11358671 w 12192000"/>
              <a:gd name="connsiteY243" fmla="*/ 6227340 h 6858000"/>
              <a:gd name="connsiteX244" fmla="*/ 11395688 w 12192000"/>
              <a:gd name="connsiteY244" fmla="*/ 6264752 h 6858000"/>
              <a:gd name="connsiteX245" fmla="*/ 11387462 w 12192000"/>
              <a:gd name="connsiteY245" fmla="*/ 6283458 h 6858000"/>
              <a:gd name="connsiteX246" fmla="*/ 11336049 w 12192000"/>
              <a:gd name="connsiteY246" fmla="*/ 6283458 h 6858000"/>
              <a:gd name="connsiteX247" fmla="*/ 11333992 w 12192000"/>
              <a:gd name="connsiteY247" fmla="*/ 6283458 h 6858000"/>
              <a:gd name="connsiteX248" fmla="*/ 11333992 w 12192000"/>
              <a:gd name="connsiteY248" fmla="*/ 6285536 h 6858000"/>
              <a:gd name="connsiteX249" fmla="*/ 11327823 w 12192000"/>
              <a:gd name="connsiteY249" fmla="*/ 6306320 h 6858000"/>
              <a:gd name="connsiteX250" fmla="*/ 11329879 w 12192000"/>
              <a:gd name="connsiteY250" fmla="*/ 6308399 h 6858000"/>
              <a:gd name="connsiteX251" fmla="*/ 11373066 w 12192000"/>
              <a:gd name="connsiteY251" fmla="*/ 6333340 h 6858000"/>
              <a:gd name="connsiteX252" fmla="*/ 11371010 w 12192000"/>
              <a:gd name="connsiteY252" fmla="*/ 6356204 h 6858000"/>
              <a:gd name="connsiteX253" fmla="*/ 11321653 w 12192000"/>
              <a:gd name="connsiteY253" fmla="*/ 6368675 h 6858000"/>
              <a:gd name="connsiteX254" fmla="*/ 11319596 w 12192000"/>
              <a:gd name="connsiteY254" fmla="*/ 6368675 h 6858000"/>
              <a:gd name="connsiteX255" fmla="*/ 11319596 w 12192000"/>
              <a:gd name="connsiteY255" fmla="*/ 6370752 h 6858000"/>
              <a:gd name="connsiteX256" fmla="*/ 11319596 w 12192000"/>
              <a:gd name="connsiteY256" fmla="*/ 6381145 h 6858000"/>
              <a:gd name="connsiteX257" fmla="*/ 11319596 w 12192000"/>
              <a:gd name="connsiteY257" fmla="*/ 6391537 h 6858000"/>
              <a:gd name="connsiteX258" fmla="*/ 11319596 w 12192000"/>
              <a:gd name="connsiteY258" fmla="*/ 6393616 h 6858000"/>
              <a:gd name="connsiteX259" fmla="*/ 11321653 w 12192000"/>
              <a:gd name="connsiteY259" fmla="*/ 6393616 h 6858000"/>
              <a:gd name="connsiteX260" fmla="*/ 11371010 w 12192000"/>
              <a:gd name="connsiteY260" fmla="*/ 6406087 h 6858000"/>
              <a:gd name="connsiteX261" fmla="*/ 11375123 w 12192000"/>
              <a:gd name="connsiteY261" fmla="*/ 6428949 h 6858000"/>
              <a:gd name="connsiteX262" fmla="*/ 11329879 w 12192000"/>
              <a:gd name="connsiteY262" fmla="*/ 6455969 h 6858000"/>
              <a:gd name="connsiteX263" fmla="*/ 11327823 w 12192000"/>
              <a:gd name="connsiteY263" fmla="*/ 6455969 h 6858000"/>
              <a:gd name="connsiteX264" fmla="*/ 11327823 w 12192000"/>
              <a:gd name="connsiteY264" fmla="*/ 6458048 h 6858000"/>
              <a:gd name="connsiteX265" fmla="*/ 11333992 w 12192000"/>
              <a:gd name="connsiteY265" fmla="*/ 6478833 h 6858000"/>
              <a:gd name="connsiteX266" fmla="*/ 11336049 w 12192000"/>
              <a:gd name="connsiteY266" fmla="*/ 6478833 h 6858000"/>
              <a:gd name="connsiteX267" fmla="*/ 11387462 w 12192000"/>
              <a:gd name="connsiteY267" fmla="*/ 6478833 h 6858000"/>
              <a:gd name="connsiteX268" fmla="*/ 11395688 w 12192000"/>
              <a:gd name="connsiteY268" fmla="*/ 6499616 h 6858000"/>
              <a:gd name="connsiteX269" fmla="*/ 11358671 w 12192000"/>
              <a:gd name="connsiteY269" fmla="*/ 6537029 h 6858000"/>
              <a:gd name="connsiteX270" fmla="*/ 11358671 w 12192000"/>
              <a:gd name="connsiteY270" fmla="*/ 6539107 h 6858000"/>
              <a:gd name="connsiteX271" fmla="*/ 11371010 w 12192000"/>
              <a:gd name="connsiteY271" fmla="*/ 6557813 h 6858000"/>
              <a:gd name="connsiteX272" fmla="*/ 11422423 w 12192000"/>
              <a:gd name="connsiteY272" fmla="*/ 6543265 h 6858000"/>
              <a:gd name="connsiteX273" fmla="*/ 11434763 w 12192000"/>
              <a:gd name="connsiteY273" fmla="*/ 6561971 h 6858000"/>
              <a:gd name="connsiteX274" fmla="*/ 11408027 w 12192000"/>
              <a:gd name="connsiteY274" fmla="*/ 6607697 h 6858000"/>
              <a:gd name="connsiteX275" fmla="*/ 11410084 w 12192000"/>
              <a:gd name="connsiteY275" fmla="*/ 6609774 h 6858000"/>
              <a:gd name="connsiteX276" fmla="*/ 11424480 w 12192000"/>
              <a:gd name="connsiteY276" fmla="*/ 6624324 h 6858000"/>
              <a:gd name="connsiteX277" fmla="*/ 11426536 w 12192000"/>
              <a:gd name="connsiteY277" fmla="*/ 6624324 h 6858000"/>
              <a:gd name="connsiteX278" fmla="*/ 11471780 w 12192000"/>
              <a:gd name="connsiteY278" fmla="*/ 6597304 h 6858000"/>
              <a:gd name="connsiteX279" fmla="*/ 11488233 w 12192000"/>
              <a:gd name="connsiteY279" fmla="*/ 6611853 h 6858000"/>
              <a:gd name="connsiteX280" fmla="*/ 11475894 w 12192000"/>
              <a:gd name="connsiteY280" fmla="*/ 6661736 h 6858000"/>
              <a:gd name="connsiteX281" fmla="*/ 11475894 w 12192000"/>
              <a:gd name="connsiteY281" fmla="*/ 6663815 h 6858000"/>
              <a:gd name="connsiteX282" fmla="*/ 11494402 w 12192000"/>
              <a:gd name="connsiteY282" fmla="*/ 6674206 h 6858000"/>
              <a:gd name="connsiteX283" fmla="*/ 11494402 w 12192000"/>
              <a:gd name="connsiteY283" fmla="*/ 6676285 h 6858000"/>
              <a:gd name="connsiteX284" fmla="*/ 11496459 w 12192000"/>
              <a:gd name="connsiteY284" fmla="*/ 6674206 h 6858000"/>
              <a:gd name="connsiteX285" fmla="*/ 11533476 w 12192000"/>
              <a:gd name="connsiteY285" fmla="*/ 6636795 h 6858000"/>
              <a:gd name="connsiteX286" fmla="*/ 11551985 w 12192000"/>
              <a:gd name="connsiteY286" fmla="*/ 6645109 h 6858000"/>
              <a:gd name="connsiteX287" fmla="*/ 11549928 w 12192000"/>
              <a:gd name="connsiteY287" fmla="*/ 6672129 h 6858000"/>
              <a:gd name="connsiteX288" fmla="*/ 11551985 w 12192000"/>
              <a:gd name="connsiteY288" fmla="*/ 6697070 h 6858000"/>
              <a:gd name="connsiteX289" fmla="*/ 11551985 w 12192000"/>
              <a:gd name="connsiteY289" fmla="*/ 6699148 h 6858000"/>
              <a:gd name="connsiteX290" fmla="*/ 11554042 w 12192000"/>
              <a:gd name="connsiteY290" fmla="*/ 6699148 h 6858000"/>
              <a:gd name="connsiteX291" fmla="*/ 11574607 w 12192000"/>
              <a:gd name="connsiteY291" fmla="*/ 6705383 h 6858000"/>
              <a:gd name="connsiteX292" fmla="*/ 11576663 w 12192000"/>
              <a:gd name="connsiteY292" fmla="*/ 6705383 h 6858000"/>
              <a:gd name="connsiteX293" fmla="*/ 11601342 w 12192000"/>
              <a:gd name="connsiteY293" fmla="*/ 6659658 h 6858000"/>
              <a:gd name="connsiteX294" fmla="*/ 11623964 w 12192000"/>
              <a:gd name="connsiteY294" fmla="*/ 6661736 h 6858000"/>
              <a:gd name="connsiteX295" fmla="*/ 11636303 w 12192000"/>
              <a:gd name="connsiteY295" fmla="*/ 6713697 h 6858000"/>
              <a:gd name="connsiteX296" fmla="*/ 11638359 w 12192000"/>
              <a:gd name="connsiteY296" fmla="*/ 6713697 h 6858000"/>
              <a:gd name="connsiteX297" fmla="*/ 11658925 w 12192000"/>
              <a:gd name="connsiteY297" fmla="*/ 6713697 h 6858000"/>
              <a:gd name="connsiteX298" fmla="*/ 11660982 w 12192000"/>
              <a:gd name="connsiteY298" fmla="*/ 6713697 h 6858000"/>
              <a:gd name="connsiteX299" fmla="*/ 11675378 w 12192000"/>
              <a:gd name="connsiteY299" fmla="*/ 6661736 h 6858000"/>
              <a:gd name="connsiteX300" fmla="*/ 11695943 w 12192000"/>
              <a:gd name="connsiteY300" fmla="*/ 6659658 h 6858000"/>
              <a:gd name="connsiteX301" fmla="*/ 11722678 w 12192000"/>
              <a:gd name="connsiteY301" fmla="*/ 6705383 h 6858000"/>
              <a:gd name="connsiteX302" fmla="*/ 11743243 w 12192000"/>
              <a:gd name="connsiteY302" fmla="*/ 6699148 h 6858000"/>
              <a:gd name="connsiteX303" fmla="*/ 11745300 w 12192000"/>
              <a:gd name="connsiteY303" fmla="*/ 6699148 h 6858000"/>
              <a:gd name="connsiteX304" fmla="*/ 11747356 w 12192000"/>
              <a:gd name="connsiteY304" fmla="*/ 6672129 h 6858000"/>
              <a:gd name="connsiteX305" fmla="*/ 11745300 w 12192000"/>
              <a:gd name="connsiteY305" fmla="*/ 6645109 h 6858000"/>
              <a:gd name="connsiteX306" fmla="*/ 11765865 w 12192000"/>
              <a:gd name="connsiteY306" fmla="*/ 6636795 h 6858000"/>
              <a:gd name="connsiteX307" fmla="*/ 11802882 w 12192000"/>
              <a:gd name="connsiteY307" fmla="*/ 6674206 h 6858000"/>
              <a:gd name="connsiteX308" fmla="*/ 11821391 w 12192000"/>
              <a:gd name="connsiteY308" fmla="*/ 6663815 h 6858000"/>
              <a:gd name="connsiteX309" fmla="*/ 11823448 w 12192000"/>
              <a:gd name="connsiteY309" fmla="*/ 6661736 h 6858000"/>
              <a:gd name="connsiteX310" fmla="*/ 11823448 w 12192000"/>
              <a:gd name="connsiteY310" fmla="*/ 6659658 h 6858000"/>
              <a:gd name="connsiteX311" fmla="*/ 11809052 w 12192000"/>
              <a:gd name="connsiteY311" fmla="*/ 6611853 h 6858000"/>
              <a:gd name="connsiteX312" fmla="*/ 11825504 w 12192000"/>
              <a:gd name="connsiteY312" fmla="*/ 6597304 h 6858000"/>
              <a:gd name="connsiteX313" fmla="*/ 11870748 w 12192000"/>
              <a:gd name="connsiteY313" fmla="*/ 6624324 h 6858000"/>
              <a:gd name="connsiteX314" fmla="*/ 11872805 w 12192000"/>
              <a:gd name="connsiteY314" fmla="*/ 6624324 h 6858000"/>
              <a:gd name="connsiteX315" fmla="*/ 11887201 w 12192000"/>
              <a:gd name="connsiteY315" fmla="*/ 6607697 h 6858000"/>
              <a:gd name="connsiteX316" fmla="*/ 11889257 w 12192000"/>
              <a:gd name="connsiteY316" fmla="*/ 6607697 h 6858000"/>
              <a:gd name="connsiteX317" fmla="*/ 11862522 w 12192000"/>
              <a:gd name="connsiteY317" fmla="*/ 6561971 h 6858000"/>
              <a:gd name="connsiteX318" fmla="*/ 11874861 w 12192000"/>
              <a:gd name="connsiteY318" fmla="*/ 6543265 h 6858000"/>
              <a:gd name="connsiteX319" fmla="*/ 11926275 w 12192000"/>
              <a:gd name="connsiteY319" fmla="*/ 6557813 h 6858000"/>
              <a:gd name="connsiteX320" fmla="*/ 11928331 w 12192000"/>
              <a:gd name="connsiteY320" fmla="*/ 6555735 h 6858000"/>
              <a:gd name="connsiteX321" fmla="*/ 11938614 w 12192000"/>
              <a:gd name="connsiteY321" fmla="*/ 6537029 h 6858000"/>
              <a:gd name="connsiteX322" fmla="*/ 11938614 w 12192000"/>
              <a:gd name="connsiteY322" fmla="*/ 6534951 h 6858000"/>
              <a:gd name="connsiteX323" fmla="*/ 11901596 w 12192000"/>
              <a:gd name="connsiteY323" fmla="*/ 6499616 h 6858000"/>
              <a:gd name="connsiteX324" fmla="*/ 11909822 w 12192000"/>
              <a:gd name="connsiteY324" fmla="*/ 6478833 h 6858000"/>
              <a:gd name="connsiteX325" fmla="*/ 11961236 w 12192000"/>
              <a:gd name="connsiteY325" fmla="*/ 6478833 h 6858000"/>
              <a:gd name="connsiteX326" fmla="*/ 11963292 w 12192000"/>
              <a:gd name="connsiteY326" fmla="*/ 6478833 h 6858000"/>
              <a:gd name="connsiteX327" fmla="*/ 11967405 w 12192000"/>
              <a:gd name="connsiteY327" fmla="*/ 6458048 h 6858000"/>
              <a:gd name="connsiteX328" fmla="*/ 11967405 w 12192000"/>
              <a:gd name="connsiteY328" fmla="*/ 6455969 h 6858000"/>
              <a:gd name="connsiteX329" fmla="*/ 11922162 w 12192000"/>
              <a:gd name="connsiteY329" fmla="*/ 6428949 h 6858000"/>
              <a:gd name="connsiteX330" fmla="*/ 11926275 w 12192000"/>
              <a:gd name="connsiteY330" fmla="*/ 6408165 h 6858000"/>
              <a:gd name="connsiteX331" fmla="*/ 11975632 w 12192000"/>
              <a:gd name="connsiteY331" fmla="*/ 6393616 h 6858000"/>
              <a:gd name="connsiteX332" fmla="*/ 11977688 w 12192000"/>
              <a:gd name="connsiteY332" fmla="*/ 6393616 h 6858000"/>
              <a:gd name="connsiteX333" fmla="*/ 11977688 w 12192000"/>
              <a:gd name="connsiteY333" fmla="*/ 6381145 h 6858000"/>
              <a:gd name="connsiteX334" fmla="*/ 11977688 w 12192000"/>
              <a:gd name="connsiteY334" fmla="*/ 6370752 h 6858000"/>
              <a:gd name="connsiteX335" fmla="*/ 11975632 w 12192000"/>
              <a:gd name="connsiteY335" fmla="*/ 6370752 h 6858000"/>
              <a:gd name="connsiteX336" fmla="*/ 11926275 w 12192000"/>
              <a:gd name="connsiteY336" fmla="*/ 6356204 h 6858000"/>
              <a:gd name="connsiteX337" fmla="*/ 11924218 w 12192000"/>
              <a:gd name="connsiteY337" fmla="*/ 6335419 h 6858000"/>
              <a:gd name="connsiteX338" fmla="*/ 11967405 w 12192000"/>
              <a:gd name="connsiteY338" fmla="*/ 6308399 h 6858000"/>
              <a:gd name="connsiteX339" fmla="*/ 11969462 w 12192000"/>
              <a:gd name="connsiteY339" fmla="*/ 6308399 h 6858000"/>
              <a:gd name="connsiteX340" fmla="*/ 11969462 w 12192000"/>
              <a:gd name="connsiteY340" fmla="*/ 6306320 h 6858000"/>
              <a:gd name="connsiteX341" fmla="*/ 11963292 w 12192000"/>
              <a:gd name="connsiteY341" fmla="*/ 6285536 h 6858000"/>
              <a:gd name="connsiteX342" fmla="*/ 11961236 w 12192000"/>
              <a:gd name="connsiteY342" fmla="*/ 6285536 h 6858000"/>
              <a:gd name="connsiteX343" fmla="*/ 11909822 w 12192000"/>
              <a:gd name="connsiteY343" fmla="*/ 6285536 h 6858000"/>
              <a:gd name="connsiteX344" fmla="*/ 11901596 w 12192000"/>
              <a:gd name="connsiteY344" fmla="*/ 6264752 h 6858000"/>
              <a:gd name="connsiteX345" fmla="*/ 11938614 w 12192000"/>
              <a:gd name="connsiteY345" fmla="*/ 6227340 h 6858000"/>
              <a:gd name="connsiteX346" fmla="*/ 11938614 w 12192000"/>
              <a:gd name="connsiteY346" fmla="*/ 6225261 h 6858000"/>
              <a:gd name="connsiteX347" fmla="*/ 11928331 w 12192000"/>
              <a:gd name="connsiteY347" fmla="*/ 6206555 h 6858000"/>
              <a:gd name="connsiteX348" fmla="*/ 11926275 w 12192000"/>
              <a:gd name="connsiteY348" fmla="*/ 6206555 h 6858000"/>
              <a:gd name="connsiteX349" fmla="*/ 11876918 w 12192000"/>
              <a:gd name="connsiteY349" fmla="*/ 6219026 h 6858000"/>
              <a:gd name="connsiteX350" fmla="*/ 11862522 w 12192000"/>
              <a:gd name="connsiteY350" fmla="*/ 6202398 h 6858000"/>
              <a:gd name="connsiteX351" fmla="*/ 11889257 w 12192000"/>
              <a:gd name="connsiteY351" fmla="*/ 6156672 h 6858000"/>
              <a:gd name="connsiteX352" fmla="*/ 11889257 w 12192000"/>
              <a:gd name="connsiteY352" fmla="*/ 6154594 h 6858000"/>
              <a:gd name="connsiteX353" fmla="*/ 11872805 w 12192000"/>
              <a:gd name="connsiteY353" fmla="*/ 6140044 h 6858000"/>
              <a:gd name="connsiteX354" fmla="*/ 11827561 w 12192000"/>
              <a:gd name="connsiteY354" fmla="*/ 6164986 h 6858000"/>
              <a:gd name="connsiteX355" fmla="*/ 11809052 w 12192000"/>
              <a:gd name="connsiteY355" fmla="*/ 6152515 h 6858000"/>
              <a:gd name="connsiteX356" fmla="*/ 11823448 w 12192000"/>
              <a:gd name="connsiteY356" fmla="*/ 6102632 h 6858000"/>
              <a:gd name="connsiteX357" fmla="*/ 11823448 w 12192000"/>
              <a:gd name="connsiteY357" fmla="*/ 6100554 h 6858000"/>
              <a:gd name="connsiteX358" fmla="*/ 11804939 w 12192000"/>
              <a:gd name="connsiteY358" fmla="*/ 6090162 h 6858000"/>
              <a:gd name="connsiteX359" fmla="*/ 11802882 w 12192000"/>
              <a:gd name="connsiteY359" fmla="*/ 6088083 h 6858000"/>
              <a:gd name="connsiteX360" fmla="*/ 11802882 w 12192000"/>
              <a:gd name="connsiteY360" fmla="*/ 6090162 h 6858000"/>
              <a:gd name="connsiteX361" fmla="*/ 11765865 w 12192000"/>
              <a:gd name="connsiteY361" fmla="*/ 6125495 h 6858000"/>
              <a:gd name="connsiteX362" fmla="*/ 11745300 w 12192000"/>
              <a:gd name="connsiteY362" fmla="*/ 6117182 h 6858000"/>
              <a:gd name="connsiteX363" fmla="*/ 11749412 w 12192000"/>
              <a:gd name="connsiteY363" fmla="*/ 6090162 h 6858000"/>
              <a:gd name="connsiteX364" fmla="*/ 11745300 w 12192000"/>
              <a:gd name="connsiteY364" fmla="*/ 6065220 h 6858000"/>
              <a:gd name="connsiteX365" fmla="*/ 11745300 w 12192000"/>
              <a:gd name="connsiteY365" fmla="*/ 6063142 h 6858000"/>
              <a:gd name="connsiteX366" fmla="*/ 11743243 w 12192000"/>
              <a:gd name="connsiteY366" fmla="*/ 6063142 h 6858000"/>
              <a:gd name="connsiteX367" fmla="*/ 11722678 w 12192000"/>
              <a:gd name="connsiteY367" fmla="*/ 6058985 h 6858000"/>
              <a:gd name="connsiteX368" fmla="*/ 11695943 w 12192000"/>
              <a:gd name="connsiteY368" fmla="*/ 6104711 h 6858000"/>
              <a:gd name="connsiteX369" fmla="*/ 11673321 w 12192000"/>
              <a:gd name="connsiteY369" fmla="*/ 6100554 h 6858000"/>
              <a:gd name="connsiteX370" fmla="*/ 11660982 w 12192000"/>
              <a:gd name="connsiteY370" fmla="*/ 6050671 h 6858000"/>
              <a:gd name="connsiteX371" fmla="*/ 11658925 w 12192000"/>
              <a:gd name="connsiteY371" fmla="*/ 6050671 h 6858000"/>
              <a:gd name="connsiteX372" fmla="*/ 11638359 w 12192000"/>
              <a:gd name="connsiteY372" fmla="*/ 6050671 h 6858000"/>
              <a:gd name="connsiteX373" fmla="*/ 11636303 w 12192000"/>
              <a:gd name="connsiteY373" fmla="*/ 6050671 h 6858000"/>
              <a:gd name="connsiteX374" fmla="*/ 0 w 12192000"/>
              <a:gd name="connsiteY374" fmla="*/ 0 h 6858000"/>
              <a:gd name="connsiteX375" fmla="*/ 12192000 w 12192000"/>
              <a:gd name="connsiteY375" fmla="*/ 0 h 6858000"/>
              <a:gd name="connsiteX376" fmla="*/ 12192000 w 12192000"/>
              <a:gd name="connsiteY376" fmla="*/ 6858000 h 6858000"/>
              <a:gd name="connsiteX377" fmla="*/ 4539049 w 12192000"/>
              <a:gd name="connsiteY377" fmla="*/ 6858000 h 6858000"/>
              <a:gd name="connsiteX378" fmla="*/ 0 w 12192000"/>
              <a:gd name="connsiteY378" fmla="*/ 6858000 h 6858000"/>
              <a:gd name="connsiteX379" fmla="*/ 0 w 12192000"/>
              <a:gd name="connsiteY379" fmla="*/ 627311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</a:cxnLst>
            <a:rect l="l" t="t" r="r" b="b"/>
            <a:pathLst>
              <a:path w="12192000" h="6858000">
                <a:moveTo>
                  <a:pt x="11603402" y="6448102"/>
                </a:moveTo>
                <a:cubicBezTo>
                  <a:pt x="11607483" y="6446018"/>
                  <a:pt x="11609524" y="6446018"/>
                  <a:pt x="11613605" y="6448102"/>
                </a:cubicBezTo>
                <a:cubicBezTo>
                  <a:pt x="11615645" y="6450187"/>
                  <a:pt x="11617686" y="6452271"/>
                  <a:pt x="11617686" y="6456440"/>
                </a:cubicBezTo>
                <a:cubicBezTo>
                  <a:pt x="11623808" y="6558584"/>
                  <a:pt x="11623808" y="6558584"/>
                  <a:pt x="11623808" y="6558584"/>
                </a:cubicBezTo>
                <a:cubicBezTo>
                  <a:pt x="11625848" y="6564837"/>
                  <a:pt x="11623808" y="6566922"/>
                  <a:pt x="11621767" y="6569006"/>
                </a:cubicBezTo>
                <a:cubicBezTo>
                  <a:pt x="11619727" y="6571091"/>
                  <a:pt x="11617686" y="6569006"/>
                  <a:pt x="11615645" y="6569006"/>
                </a:cubicBezTo>
                <a:cubicBezTo>
                  <a:pt x="11570752" y="6558584"/>
                  <a:pt x="11540142" y="6539822"/>
                  <a:pt x="11509533" y="6506470"/>
                </a:cubicBezTo>
                <a:cubicBezTo>
                  <a:pt x="11507492" y="6504386"/>
                  <a:pt x="11505451" y="6502301"/>
                  <a:pt x="11505451" y="6500217"/>
                </a:cubicBezTo>
                <a:cubicBezTo>
                  <a:pt x="11505451" y="6500217"/>
                  <a:pt x="11505451" y="6500217"/>
                  <a:pt x="11505451" y="6498131"/>
                </a:cubicBezTo>
                <a:cubicBezTo>
                  <a:pt x="11505451" y="6496047"/>
                  <a:pt x="11509533" y="6493962"/>
                  <a:pt x="11511573" y="6493962"/>
                </a:cubicBezTo>
                <a:cubicBezTo>
                  <a:pt x="11603402" y="6448102"/>
                  <a:pt x="11603402" y="6448102"/>
                  <a:pt x="11603402" y="6448102"/>
                </a:cubicBezTo>
                <a:close/>
                <a:moveTo>
                  <a:pt x="11686136" y="6446018"/>
                </a:moveTo>
                <a:cubicBezTo>
                  <a:pt x="11690256" y="6446018"/>
                  <a:pt x="11692317" y="6446018"/>
                  <a:pt x="11696438" y="6446018"/>
                </a:cubicBezTo>
                <a:cubicBezTo>
                  <a:pt x="11787097" y="6491784"/>
                  <a:pt x="11787097" y="6491784"/>
                  <a:pt x="11787097" y="6491784"/>
                </a:cubicBezTo>
                <a:cubicBezTo>
                  <a:pt x="11791218" y="6493864"/>
                  <a:pt x="11793278" y="6495944"/>
                  <a:pt x="11795339" y="6498025"/>
                </a:cubicBezTo>
                <a:cubicBezTo>
                  <a:pt x="11795339" y="6500105"/>
                  <a:pt x="11793278" y="6502185"/>
                  <a:pt x="11791218" y="6504265"/>
                </a:cubicBezTo>
                <a:cubicBezTo>
                  <a:pt x="11760312" y="6537549"/>
                  <a:pt x="11727344" y="6556272"/>
                  <a:pt x="11684076" y="6566673"/>
                </a:cubicBezTo>
                <a:cubicBezTo>
                  <a:pt x="11679954" y="6568753"/>
                  <a:pt x="11677894" y="6568753"/>
                  <a:pt x="11675833" y="6566673"/>
                </a:cubicBezTo>
                <a:cubicBezTo>
                  <a:pt x="11673773" y="6564593"/>
                  <a:pt x="11673773" y="6560432"/>
                  <a:pt x="11673773" y="6558352"/>
                </a:cubicBezTo>
                <a:cubicBezTo>
                  <a:pt x="11682015" y="6454339"/>
                  <a:pt x="11682015" y="6454339"/>
                  <a:pt x="11682015" y="6454339"/>
                </a:cubicBezTo>
                <a:cubicBezTo>
                  <a:pt x="11682015" y="6452259"/>
                  <a:pt x="11684076" y="6448098"/>
                  <a:pt x="11686136" y="6446018"/>
                </a:cubicBezTo>
                <a:close/>
                <a:moveTo>
                  <a:pt x="10868401" y="6406275"/>
                </a:moveTo>
                <a:cubicBezTo>
                  <a:pt x="10868401" y="6406275"/>
                  <a:pt x="10868401" y="6406275"/>
                  <a:pt x="10868401" y="6449478"/>
                </a:cubicBezTo>
                <a:cubicBezTo>
                  <a:pt x="10868401" y="6449478"/>
                  <a:pt x="10841333" y="6457707"/>
                  <a:pt x="10820512" y="6457707"/>
                </a:cubicBezTo>
                <a:cubicBezTo>
                  <a:pt x="10803855" y="6457707"/>
                  <a:pt x="10801773" y="6441249"/>
                  <a:pt x="10801773" y="6433020"/>
                </a:cubicBezTo>
                <a:cubicBezTo>
                  <a:pt x="10801773" y="6418619"/>
                  <a:pt x="10810102" y="6410390"/>
                  <a:pt x="10826759" y="6408333"/>
                </a:cubicBezTo>
                <a:close/>
                <a:moveTo>
                  <a:pt x="10518900" y="6336141"/>
                </a:moveTo>
                <a:cubicBezTo>
                  <a:pt x="10547537" y="6336141"/>
                  <a:pt x="10559811" y="6352748"/>
                  <a:pt x="10559811" y="6396340"/>
                </a:cubicBezTo>
                <a:cubicBezTo>
                  <a:pt x="10559811" y="6433704"/>
                  <a:pt x="10553675" y="6456538"/>
                  <a:pt x="10518900" y="6456538"/>
                </a:cubicBezTo>
                <a:cubicBezTo>
                  <a:pt x="10484125" y="6456538"/>
                  <a:pt x="10477988" y="6433704"/>
                  <a:pt x="10477988" y="6396340"/>
                </a:cubicBezTo>
                <a:cubicBezTo>
                  <a:pt x="10477988" y="6352748"/>
                  <a:pt x="10488216" y="6336141"/>
                  <a:pt x="10518900" y="6336141"/>
                </a:cubicBezTo>
                <a:close/>
                <a:moveTo>
                  <a:pt x="11673123" y="6327829"/>
                </a:moveTo>
                <a:cubicBezTo>
                  <a:pt x="11675950" y="6327310"/>
                  <a:pt x="11679033" y="6327829"/>
                  <a:pt x="11682116" y="6328868"/>
                </a:cubicBezTo>
                <a:cubicBezTo>
                  <a:pt x="11698562" y="6341337"/>
                  <a:pt x="11708840" y="6360039"/>
                  <a:pt x="11708840" y="6380819"/>
                </a:cubicBezTo>
                <a:cubicBezTo>
                  <a:pt x="11708840" y="6411990"/>
                  <a:pt x="11682116" y="6439004"/>
                  <a:pt x="11649226" y="6439004"/>
                </a:cubicBezTo>
                <a:cubicBezTo>
                  <a:pt x="11616336" y="6439004"/>
                  <a:pt x="11589612" y="6411990"/>
                  <a:pt x="11589612" y="6380819"/>
                </a:cubicBezTo>
                <a:cubicBezTo>
                  <a:pt x="11589612" y="6360039"/>
                  <a:pt x="11599890" y="6341337"/>
                  <a:pt x="11616336" y="6330947"/>
                </a:cubicBezTo>
                <a:cubicBezTo>
                  <a:pt x="11622503" y="6326790"/>
                  <a:pt x="11628669" y="6326790"/>
                  <a:pt x="11632781" y="6333024"/>
                </a:cubicBezTo>
                <a:cubicBezTo>
                  <a:pt x="11636892" y="6339259"/>
                  <a:pt x="11634837" y="6345492"/>
                  <a:pt x="11630725" y="6349649"/>
                </a:cubicBezTo>
                <a:cubicBezTo>
                  <a:pt x="11620447" y="6355883"/>
                  <a:pt x="11614280" y="6368351"/>
                  <a:pt x="11614280" y="6380819"/>
                </a:cubicBezTo>
                <a:cubicBezTo>
                  <a:pt x="11614280" y="6399522"/>
                  <a:pt x="11630725" y="6416146"/>
                  <a:pt x="11649226" y="6416146"/>
                </a:cubicBezTo>
                <a:cubicBezTo>
                  <a:pt x="11667727" y="6416146"/>
                  <a:pt x="11684172" y="6399522"/>
                  <a:pt x="11684172" y="6380819"/>
                </a:cubicBezTo>
                <a:cubicBezTo>
                  <a:pt x="11684172" y="6368351"/>
                  <a:pt x="11678005" y="6355883"/>
                  <a:pt x="11667727" y="6349649"/>
                </a:cubicBezTo>
                <a:cubicBezTo>
                  <a:pt x="11663616" y="6345492"/>
                  <a:pt x="11661560" y="6339259"/>
                  <a:pt x="11665671" y="6333024"/>
                </a:cubicBezTo>
                <a:cubicBezTo>
                  <a:pt x="11667727" y="6329908"/>
                  <a:pt x="11670297" y="6328349"/>
                  <a:pt x="11673123" y="6327829"/>
                </a:cubicBezTo>
                <a:close/>
                <a:moveTo>
                  <a:pt x="11822057" y="6312763"/>
                </a:moveTo>
                <a:cubicBezTo>
                  <a:pt x="11824124" y="6312763"/>
                  <a:pt x="11826190" y="6316915"/>
                  <a:pt x="11826190" y="6318992"/>
                </a:cubicBezTo>
                <a:cubicBezTo>
                  <a:pt x="11838588" y="6362590"/>
                  <a:pt x="11838588" y="6399960"/>
                  <a:pt x="11826190" y="6443559"/>
                </a:cubicBezTo>
                <a:cubicBezTo>
                  <a:pt x="11824124" y="6447711"/>
                  <a:pt x="11824124" y="6449787"/>
                  <a:pt x="11822057" y="6449787"/>
                </a:cubicBezTo>
                <a:cubicBezTo>
                  <a:pt x="11817924" y="6451863"/>
                  <a:pt x="11815858" y="6449787"/>
                  <a:pt x="11813791" y="6447711"/>
                </a:cubicBezTo>
                <a:cubicBezTo>
                  <a:pt x="11729066" y="6389579"/>
                  <a:pt x="11729066" y="6389579"/>
                  <a:pt x="11729066" y="6389579"/>
                </a:cubicBezTo>
                <a:cubicBezTo>
                  <a:pt x="11724933" y="6387504"/>
                  <a:pt x="11722867" y="6385427"/>
                  <a:pt x="11722867" y="6381275"/>
                </a:cubicBezTo>
                <a:cubicBezTo>
                  <a:pt x="11722867" y="6379199"/>
                  <a:pt x="11724933" y="6375047"/>
                  <a:pt x="11729066" y="6372971"/>
                </a:cubicBezTo>
                <a:cubicBezTo>
                  <a:pt x="11813791" y="6314840"/>
                  <a:pt x="11813791" y="6314840"/>
                  <a:pt x="11813791" y="6314840"/>
                </a:cubicBezTo>
                <a:cubicBezTo>
                  <a:pt x="11815858" y="6312763"/>
                  <a:pt x="11819991" y="6312763"/>
                  <a:pt x="11822057" y="6312763"/>
                </a:cubicBezTo>
                <a:close/>
                <a:moveTo>
                  <a:pt x="11476229" y="6312763"/>
                </a:moveTo>
                <a:cubicBezTo>
                  <a:pt x="11480320" y="6312763"/>
                  <a:pt x="11482366" y="6314840"/>
                  <a:pt x="11484412" y="6316915"/>
                </a:cubicBezTo>
                <a:cubicBezTo>
                  <a:pt x="11568280" y="6372971"/>
                  <a:pt x="11568280" y="6372971"/>
                  <a:pt x="11568280" y="6372971"/>
                </a:cubicBezTo>
                <a:cubicBezTo>
                  <a:pt x="11572371" y="6375047"/>
                  <a:pt x="11574417" y="6379199"/>
                  <a:pt x="11574417" y="6381275"/>
                </a:cubicBezTo>
                <a:cubicBezTo>
                  <a:pt x="11574417" y="6385427"/>
                  <a:pt x="11572371" y="6387504"/>
                  <a:pt x="11568280" y="6389579"/>
                </a:cubicBezTo>
                <a:lnTo>
                  <a:pt x="11484412" y="6447711"/>
                </a:lnTo>
                <a:cubicBezTo>
                  <a:pt x="11480320" y="6449787"/>
                  <a:pt x="11478275" y="6451863"/>
                  <a:pt x="11476229" y="6449787"/>
                </a:cubicBezTo>
                <a:cubicBezTo>
                  <a:pt x="11474184" y="6449787"/>
                  <a:pt x="11472138" y="6447711"/>
                  <a:pt x="11472138" y="6443559"/>
                </a:cubicBezTo>
                <a:cubicBezTo>
                  <a:pt x="11459865" y="6399960"/>
                  <a:pt x="11459865" y="6364666"/>
                  <a:pt x="11472138" y="6318992"/>
                </a:cubicBezTo>
                <a:cubicBezTo>
                  <a:pt x="11472138" y="6316915"/>
                  <a:pt x="11474184" y="6314840"/>
                  <a:pt x="11476229" y="6312763"/>
                </a:cubicBezTo>
                <a:close/>
                <a:moveTo>
                  <a:pt x="11088184" y="6302243"/>
                </a:moveTo>
                <a:cubicBezTo>
                  <a:pt x="11086131" y="6302243"/>
                  <a:pt x="11084078" y="6302243"/>
                  <a:pt x="11082024" y="6304321"/>
                </a:cubicBezTo>
                <a:cubicBezTo>
                  <a:pt x="11079972" y="6306398"/>
                  <a:pt x="11079972" y="6308475"/>
                  <a:pt x="11079972" y="6310551"/>
                </a:cubicBezTo>
                <a:cubicBezTo>
                  <a:pt x="11121033" y="6468402"/>
                  <a:pt x="11121033" y="6468402"/>
                  <a:pt x="11121033" y="6468402"/>
                </a:cubicBezTo>
                <a:cubicBezTo>
                  <a:pt x="11123086" y="6476710"/>
                  <a:pt x="11131299" y="6489171"/>
                  <a:pt x="11145670" y="6489171"/>
                </a:cubicBezTo>
                <a:cubicBezTo>
                  <a:pt x="11153882" y="6489171"/>
                  <a:pt x="11153882" y="6489171"/>
                  <a:pt x="11153882" y="6489171"/>
                </a:cubicBezTo>
                <a:cubicBezTo>
                  <a:pt x="11151829" y="6493325"/>
                  <a:pt x="11151829" y="6495403"/>
                  <a:pt x="11149776" y="6497479"/>
                </a:cubicBezTo>
                <a:cubicBezTo>
                  <a:pt x="11149776" y="6499556"/>
                  <a:pt x="11149776" y="6499556"/>
                  <a:pt x="11149776" y="6499556"/>
                </a:cubicBezTo>
                <a:cubicBezTo>
                  <a:pt x="11147723" y="6505788"/>
                  <a:pt x="11145670" y="6518249"/>
                  <a:pt x="11125139" y="6518249"/>
                </a:cubicBezTo>
                <a:cubicBezTo>
                  <a:pt x="11090237" y="6516172"/>
                  <a:pt x="11090237" y="6516172"/>
                  <a:pt x="11090237" y="6516172"/>
                </a:cubicBezTo>
                <a:cubicBezTo>
                  <a:pt x="11088184" y="6514095"/>
                  <a:pt x="11086131" y="6516172"/>
                  <a:pt x="11084078" y="6518249"/>
                </a:cubicBezTo>
                <a:cubicBezTo>
                  <a:pt x="11082024" y="6518249"/>
                  <a:pt x="11082024" y="6520326"/>
                  <a:pt x="11082024" y="6522403"/>
                </a:cubicBezTo>
                <a:cubicBezTo>
                  <a:pt x="11082024" y="6541096"/>
                  <a:pt x="11082024" y="6541096"/>
                  <a:pt x="11082024" y="6541096"/>
                </a:cubicBezTo>
                <a:cubicBezTo>
                  <a:pt x="11082024" y="6545250"/>
                  <a:pt x="11084078" y="6547327"/>
                  <a:pt x="11088184" y="6547327"/>
                </a:cubicBezTo>
                <a:cubicBezTo>
                  <a:pt x="11098449" y="6551480"/>
                  <a:pt x="11118980" y="6553557"/>
                  <a:pt x="11135404" y="6553557"/>
                </a:cubicBezTo>
                <a:cubicBezTo>
                  <a:pt x="11135404" y="6553557"/>
                  <a:pt x="11135404" y="6553557"/>
                  <a:pt x="11137458" y="6553557"/>
                </a:cubicBezTo>
                <a:cubicBezTo>
                  <a:pt x="11164148" y="6553557"/>
                  <a:pt x="11182625" y="6536942"/>
                  <a:pt x="11190838" y="6501633"/>
                </a:cubicBezTo>
                <a:cubicBezTo>
                  <a:pt x="11201103" y="6462170"/>
                  <a:pt x="11215474" y="6410246"/>
                  <a:pt x="11223687" y="6372861"/>
                </a:cubicBezTo>
                <a:cubicBezTo>
                  <a:pt x="11227793" y="6356245"/>
                  <a:pt x="11231899" y="6341706"/>
                  <a:pt x="11236005" y="6331321"/>
                </a:cubicBezTo>
                <a:cubicBezTo>
                  <a:pt x="11240111" y="6310551"/>
                  <a:pt x="11240111" y="6310551"/>
                  <a:pt x="11240111" y="6310551"/>
                </a:cubicBezTo>
                <a:cubicBezTo>
                  <a:pt x="11240111" y="6308475"/>
                  <a:pt x="11240111" y="6306398"/>
                  <a:pt x="11238058" y="6304321"/>
                </a:cubicBezTo>
                <a:cubicBezTo>
                  <a:pt x="11238058" y="6302243"/>
                  <a:pt x="11236005" y="6302243"/>
                  <a:pt x="11233952" y="6302243"/>
                </a:cubicBezTo>
                <a:cubicBezTo>
                  <a:pt x="11205209" y="6302243"/>
                  <a:pt x="11205209" y="6302243"/>
                  <a:pt x="11205209" y="6302243"/>
                </a:cubicBezTo>
                <a:cubicBezTo>
                  <a:pt x="11203156" y="6302243"/>
                  <a:pt x="11199050" y="6304321"/>
                  <a:pt x="11199050" y="6306398"/>
                </a:cubicBezTo>
                <a:cubicBezTo>
                  <a:pt x="11162094" y="6447632"/>
                  <a:pt x="11162094" y="6447632"/>
                  <a:pt x="11162094" y="6447632"/>
                </a:cubicBezTo>
                <a:cubicBezTo>
                  <a:pt x="11160041" y="6447632"/>
                  <a:pt x="11160041" y="6447632"/>
                  <a:pt x="11160041" y="6447632"/>
                </a:cubicBezTo>
                <a:cubicBezTo>
                  <a:pt x="11121033" y="6306398"/>
                  <a:pt x="11121033" y="6306398"/>
                  <a:pt x="11121033" y="6306398"/>
                </a:cubicBezTo>
                <a:cubicBezTo>
                  <a:pt x="11121033" y="6304321"/>
                  <a:pt x="11118980" y="6302243"/>
                  <a:pt x="11114874" y="6302243"/>
                </a:cubicBezTo>
                <a:cubicBezTo>
                  <a:pt x="11088184" y="6302243"/>
                  <a:pt x="11088184" y="6302243"/>
                  <a:pt x="11088184" y="6302243"/>
                </a:cubicBezTo>
                <a:close/>
                <a:moveTo>
                  <a:pt x="11048412" y="6299906"/>
                </a:moveTo>
                <a:cubicBezTo>
                  <a:pt x="11030001" y="6299906"/>
                  <a:pt x="11011591" y="6312391"/>
                  <a:pt x="10999317" y="6320715"/>
                </a:cubicBezTo>
                <a:cubicBezTo>
                  <a:pt x="10999317" y="6308230"/>
                  <a:pt x="10999317" y="6308230"/>
                  <a:pt x="10999317" y="6308230"/>
                </a:cubicBezTo>
                <a:cubicBezTo>
                  <a:pt x="10999317" y="6304067"/>
                  <a:pt x="10997272" y="6301987"/>
                  <a:pt x="10993181" y="6301987"/>
                </a:cubicBezTo>
                <a:cubicBezTo>
                  <a:pt x="10964542" y="6301987"/>
                  <a:pt x="10964542" y="6301987"/>
                  <a:pt x="10964542" y="6301987"/>
                </a:cubicBezTo>
                <a:cubicBezTo>
                  <a:pt x="10960451" y="6301987"/>
                  <a:pt x="10958406" y="6304067"/>
                  <a:pt x="10958406" y="6308230"/>
                </a:cubicBezTo>
                <a:cubicBezTo>
                  <a:pt x="10958406" y="6483025"/>
                  <a:pt x="10958406" y="6483025"/>
                  <a:pt x="10958406" y="6483025"/>
                </a:cubicBezTo>
                <a:cubicBezTo>
                  <a:pt x="10958406" y="6487187"/>
                  <a:pt x="10960451" y="6489268"/>
                  <a:pt x="10964542" y="6489268"/>
                </a:cubicBezTo>
                <a:cubicBezTo>
                  <a:pt x="10993181" y="6489268"/>
                  <a:pt x="10993181" y="6489268"/>
                  <a:pt x="10993181" y="6489268"/>
                </a:cubicBezTo>
                <a:cubicBezTo>
                  <a:pt x="10997272" y="6489268"/>
                  <a:pt x="10999317" y="6487187"/>
                  <a:pt x="10999317" y="6483025"/>
                </a:cubicBezTo>
                <a:cubicBezTo>
                  <a:pt x="10999317" y="6362333"/>
                  <a:pt x="10999317" y="6362333"/>
                  <a:pt x="10999317" y="6362333"/>
                </a:cubicBezTo>
                <a:cubicBezTo>
                  <a:pt x="11007500" y="6356090"/>
                  <a:pt x="11025910" y="6341524"/>
                  <a:pt x="11050457" y="6339443"/>
                </a:cubicBezTo>
                <a:cubicBezTo>
                  <a:pt x="11054548" y="6339443"/>
                  <a:pt x="11056594" y="6335281"/>
                  <a:pt x="11056594" y="6333200"/>
                </a:cubicBezTo>
                <a:cubicBezTo>
                  <a:pt x="11056594" y="6306149"/>
                  <a:pt x="11056594" y="6306149"/>
                  <a:pt x="11056594" y="6306149"/>
                </a:cubicBezTo>
                <a:cubicBezTo>
                  <a:pt x="11056594" y="6304067"/>
                  <a:pt x="11056594" y="6301987"/>
                  <a:pt x="11054548" y="6301987"/>
                </a:cubicBezTo>
                <a:cubicBezTo>
                  <a:pt x="11052503" y="6299906"/>
                  <a:pt x="11050457" y="6299906"/>
                  <a:pt x="11048412" y="6299906"/>
                </a:cubicBezTo>
                <a:close/>
                <a:moveTo>
                  <a:pt x="10847504" y="6296399"/>
                </a:moveTo>
                <a:cubicBezTo>
                  <a:pt x="10826811" y="6296399"/>
                  <a:pt x="10791633" y="6302637"/>
                  <a:pt x="10777148" y="6304717"/>
                </a:cubicBezTo>
                <a:cubicBezTo>
                  <a:pt x="10773009" y="6304717"/>
                  <a:pt x="10770940" y="6308875"/>
                  <a:pt x="10770940" y="6310955"/>
                </a:cubicBezTo>
                <a:cubicBezTo>
                  <a:pt x="10770940" y="6310955"/>
                  <a:pt x="10770940" y="6310955"/>
                  <a:pt x="10773009" y="6335908"/>
                </a:cubicBezTo>
                <a:cubicBezTo>
                  <a:pt x="10773009" y="6337987"/>
                  <a:pt x="10773009" y="6340067"/>
                  <a:pt x="10775079" y="6340067"/>
                </a:cubicBezTo>
                <a:cubicBezTo>
                  <a:pt x="10777148" y="6342146"/>
                  <a:pt x="10777148" y="6342146"/>
                  <a:pt x="10779217" y="6342146"/>
                </a:cubicBezTo>
                <a:cubicBezTo>
                  <a:pt x="10795771" y="6342146"/>
                  <a:pt x="10824741" y="6337987"/>
                  <a:pt x="10845434" y="6337987"/>
                </a:cubicBezTo>
                <a:cubicBezTo>
                  <a:pt x="10859918" y="6337987"/>
                  <a:pt x="10868196" y="6346305"/>
                  <a:pt x="10868196" y="6360861"/>
                </a:cubicBezTo>
                <a:cubicBezTo>
                  <a:pt x="10868196" y="6360861"/>
                  <a:pt x="10868196" y="6360861"/>
                  <a:pt x="10868196" y="6373337"/>
                </a:cubicBezTo>
                <a:cubicBezTo>
                  <a:pt x="10868196" y="6373337"/>
                  <a:pt x="10868196" y="6373337"/>
                  <a:pt x="10822672" y="6377496"/>
                </a:cubicBezTo>
                <a:cubicBezTo>
                  <a:pt x="10777148" y="6379576"/>
                  <a:pt x="10758524" y="6396211"/>
                  <a:pt x="10758524" y="6433640"/>
                </a:cubicBezTo>
                <a:cubicBezTo>
                  <a:pt x="10758524" y="6473149"/>
                  <a:pt x="10779217" y="6493943"/>
                  <a:pt x="10814395" y="6493943"/>
                </a:cubicBezTo>
                <a:cubicBezTo>
                  <a:pt x="10843365" y="6493943"/>
                  <a:pt x="10874404" y="6481467"/>
                  <a:pt x="10874404" y="6481467"/>
                </a:cubicBezTo>
                <a:cubicBezTo>
                  <a:pt x="10882681" y="6487705"/>
                  <a:pt x="10888889" y="6491864"/>
                  <a:pt x="10903374" y="6493943"/>
                </a:cubicBezTo>
                <a:cubicBezTo>
                  <a:pt x="10905443" y="6493943"/>
                  <a:pt x="10907512" y="6493943"/>
                  <a:pt x="10909582" y="6491864"/>
                </a:cubicBezTo>
                <a:cubicBezTo>
                  <a:pt x="10909582" y="6489784"/>
                  <a:pt x="10911651" y="6487705"/>
                  <a:pt x="10911651" y="6485626"/>
                </a:cubicBezTo>
                <a:cubicBezTo>
                  <a:pt x="10911651" y="6485626"/>
                  <a:pt x="10911651" y="6485626"/>
                  <a:pt x="10911651" y="6360861"/>
                </a:cubicBezTo>
                <a:cubicBezTo>
                  <a:pt x="10911651" y="6317193"/>
                  <a:pt x="10890958" y="6296399"/>
                  <a:pt x="10847504" y="6296399"/>
                </a:cubicBezTo>
                <a:close/>
                <a:moveTo>
                  <a:pt x="10518899" y="6296399"/>
                </a:moveTo>
                <a:cubicBezTo>
                  <a:pt x="10472419" y="6296399"/>
                  <a:pt x="10434738" y="6340620"/>
                  <a:pt x="10434738" y="6395171"/>
                </a:cubicBezTo>
                <a:cubicBezTo>
                  <a:pt x="10434738" y="6449722"/>
                  <a:pt x="10472419" y="6493943"/>
                  <a:pt x="10518899" y="6493943"/>
                </a:cubicBezTo>
                <a:cubicBezTo>
                  <a:pt x="10565380" y="6493943"/>
                  <a:pt x="10603060" y="6449722"/>
                  <a:pt x="10603060" y="6395171"/>
                </a:cubicBezTo>
                <a:cubicBezTo>
                  <a:pt x="10603060" y="6340620"/>
                  <a:pt x="10565380" y="6296399"/>
                  <a:pt x="10518899" y="6296399"/>
                </a:cubicBezTo>
                <a:close/>
                <a:moveTo>
                  <a:pt x="10302945" y="6270683"/>
                </a:moveTo>
                <a:cubicBezTo>
                  <a:pt x="10302945" y="6270683"/>
                  <a:pt x="10302945" y="6270683"/>
                  <a:pt x="10319310" y="6270683"/>
                </a:cubicBezTo>
                <a:cubicBezTo>
                  <a:pt x="10349994" y="6270683"/>
                  <a:pt x="10362267" y="6291600"/>
                  <a:pt x="10362267" y="6310425"/>
                </a:cubicBezTo>
                <a:cubicBezTo>
                  <a:pt x="10362267" y="6333435"/>
                  <a:pt x="10343857" y="6348076"/>
                  <a:pt x="10317264" y="6348076"/>
                </a:cubicBezTo>
                <a:cubicBezTo>
                  <a:pt x="10294763" y="6350168"/>
                  <a:pt x="10280444" y="6348076"/>
                  <a:pt x="10272261" y="6348076"/>
                </a:cubicBezTo>
                <a:cubicBezTo>
                  <a:pt x="10272261" y="6348076"/>
                  <a:pt x="10272261" y="6348076"/>
                  <a:pt x="10272261" y="6272775"/>
                </a:cubicBezTo>
                <a:cubicBezTo>
                  <a:pt x="10276353" y="6270683"/>
                  <a:pt x="10286581" y="6270683"/>
                  <a:pt x="10302945" y="6270683"/>
                </a:cubicBezTo>
                <a:close/>
                <a:moveTo>
                  <a:pt x="10679182" y="6258994"/>
                </a:moveTo>
                <a:cubicBezTo>
                  <a:pt x="10679182" y="6258994"/>
                  <a:pt x="10679182" y="6258994"/>
                  <a:pt x="10650472" y="6265238"/>
                </a:cubicBezTo>
                <a:cubicBezTo>
                  <a:pt x="10646371" y="6267320"/>
                  <a:pt x="10644320" y="6269402"/>
                  <a:pt x="10644320" y="6271482"/>
                </a:cubicBezTo>
                <a:cubicBezTo>
                  <a:pt x="10644320" y="6271482"/>
                  <a:pt x="10644320" y="6271482"/>
                  <a:pt x="10644320" y="6302704"/>
                </a:cubicBezTo>
                <a:cubicBezTo>
                  <a:pt x="10644320" y="6302704"/>
                  <a:pt x="10644320" y="6302704"/>
                  <a:pt x="10627914" y="6302704"/>
                </a:cubicBezTo>
                <a:cubicBezTo>
                  <a:pt x="10623813" y="6302704"/>
                  <a:pt x="10621762" y="6304786"/>
                  <a:pt x="10621762" y="6308949"/>
                </a:cubicBezTo>
                <a:cubicBezTo>
                  <a:pt x="10621762" y="6308949"/>
                  <a:pt x="10621762" y="6308949"/>
                  <a:pt x="10621762" y="6333927"/>
                </a:cubicBezTo>
                <a:cubicBezTo>
                  <a:pt x="10621762" y="6338090"/>
                  <a:pt x="10623813" y="6340171"/>
                  <a:pt x="10627914" y="6340171"/>
                </a:cubicBezTo>
                <a:cubicBezTo>
                  <a:pt x="10627914" y="6340171"/>
                  <a:pt x="10627914" y="6340171"/>
                  <a:pt x="10644320" y="6340171"/>
                </a:cubicBezTo>
                <a:cubicBezTo>
                  <a:pt x="10644320" y="6340171"/>
                  <a:pt x="10644320" y="6340171"/>
                  <a:pt x="10644320" y="6423430"/>
                </a:cubicBezTo>
                <a:cubicBezTo>
                  <a:pt x="10644320" y="6479629"/>
                  <a:pt x="10658675" y="6496281"/>
                  <a:pt x="10699689" y="6496281"/>
                </a:cubicBezTo>
                <a:cubicBezTo>
                  <a:pt x="10709943" y="6496281"/>
                  <a:pt x="10722247" y="6492118"/>
                  <a:pt x="10732500" y="6492118"/>
                </a:cubicBezTo>
                <a:cubicBezTo>
                  <a:pt x="10736602" y="6490037"/>
                  <a:pt x="10738652" y="6487955"/>
                  <a:pt x="10738652" y="6483792"/>
                </a:cubicBezTo>
                <a:cubicBezTo>
                  <a:pt x="10738652" y="6483792"/>
                  <a:pt x="10738652" y="6483792"/>
                  <a:pt x="10736602" y="6460896"/>
                </a:cubicBezTo>
                <a:cubicBezTo>
                  <a:pt x="10736602" y="6456733"/>
                  <a:pt x="10734551" y="6452570"/>
                  <a:pt x="10730449" y="6452570"/>
                </a:cubicBezTo>
                <a:cubicBezTo>
                  <a:pt x="10724297" y="6452570"/>
                  <a:pt x="10714044" y="6454652"/>
                  <a:pt x="10705841" y="6454652"/>
                </a:cubicBezTo>
                <a:cubicBezTo>
                  <a:pt x="10687385" y="6454652"/>
                  <a:pt x="10687385" y="6444245"/>
                  <a:pt x="10687385" y="6417185"/>
                </a:cubicBezTo>
                <a:cubicBezTo>
                  <a:pt x="10687385" y="6417185"/>
                  <a:pt x="10687385" y="6417185"/>
                  <a:pt x="10687385" y="6340171"/>
                </a:cubicBezTo>
                <a:cubicBezTo>
                  <a:pt x="10687385" y="6340171"/>
                  <a:pt x="10687385" y="6340171"/>
                  <a:pt x="10730449" y="6340171"/>
                </a:cubicBezTo>
                <a:cubicBezTo>
                  <a:pt x="10734551" y="6340171"/>
                  <a:pt x="10736602" y="6338090"/>
                  <a:pt x="10736602" y="6333927"/>
                </a:cubicBezTo>
                <a:cubicBezTo>
                  <a:pt x="10736602" y="6333927"/>
                  <a:pt x="10736602" y="6333927"/>
                  <a:pt x="10736602" y="6308949"/>
                </a:cubicBezTo>
                <a:cubicBezTo>
                  <a:pt x="10736602" y="6304786"/>
                  <a:pt x="10734551" y="6302704"/>
                  <a:pt x="10730449" y="6302704"/>
                </a:cubicBezTo>
                <a:cubicBezTo>
                  <a:pt x="10730449" y="6302704"/>
                  <a:pt x="10730449" y="6302704"/>
                  <a:pt x="10687385" y="6302704"/>
                </a:cubicBezTo>
                <a:cubicBezTo>
                  <a:pt x="10687385" y="6302704"/>
                  <a:pt x="10687385" y="6302704"/>
                  <a:pt x="10687385" y="6265238"/>
                </a:cubicBezTo>
                <a:cubicBezTo>
                  <a:pt x="10687385" y="6263157"/>
                  <a:pt x="10685334" y="6261075"/>
                  <a:pt x="10685334" y="6258994"/>
                </a:cubicBezTo>
                <a:cubicBezTo>
                  <a:pt x="10683283" y="6258994"/>
                  <a:pt x="10681232" y="6258994"/>
                  <a:pt x="10679182" y="6258994"/>
                </a:cubicBezTo>
                <a:close/>
                <a:moveTo>
                  <a:pt x="10313278" y="6229772"/>
                </a:moveTo>
                <a:cubicBezTo>
                  <a:pt x="10302968" y="6229772"/>
                  <a:pt x="10272038" y="6229772"/>
                  <a:pt x="10232861" y="6233924"/>
                </a:cubicBezTo>
                <a:cubicBezTo>
                  <a:pt x="10230798" y="6233924"/>
                  <a:pt x="10226674" y="6238076"/>
                  <a:pt x="10226674" y="6242228"/>
                </a:cubicBezTo>
                <a:cubicBezTo>
                  <a:pt x="10226674" y="6242228"/>
                  <a:pt x="10226674" y="6242228"/>
                  <a:pt x="10226674" y="6483040"/>
                </a:cubicBezTo>
                <a:cubicBezTo>
                  <a:pt x="10226674" y="6487192"/>
                  <a:pt x="10230798" y="6489268"/>
                  <a:pt x="10234922" y="6489268"/>
                </a:cubicBezTo>
                <a:cubicBezTo>
                  <a:pt x="10234922" y="6489268"/>
                  <a:pt x="10234922" y="6489268"/>
                  <a:pt x="10263790" y="6489268"/>
                </a:cubicBezTo>
                <a:cubicBezTo>
                  <a:pt x="10267914" y="6489268"/>
                  <a:pt x="10272038" y="6487192"/>
                  <a:pt x="10272038" y="6483040"/>
                </a:cubicBezTo>
                <a:cubicBezTo>
                  <a:pt x="10272038" y="6483040"/>
                  <a:pt x="10272038" y="6483040"/>
                  <a:pt x="10272038" y="6387546"/>
                </a:cubicBezTo>
                <a:cubicBezTo>
                  <a:pt x="10280286" y="6387546"/>
                  <a:pt x="10298844" y="6389621"/>
                  <a:pt x="10321526" y="6389621"/>
                </a:cubicBezTo>
                <a:cubicBezTo>
                  <a:pt x="10321526" y="6389621"/>
                  <a:pt x="10321526" y="6389621"/>
                  <a:pt x="10362766" y="6485115"/>
                </a:cubicBezTo>
                <a:cubicBezTo>
                  <a:pt x="10364828" y="6489268"/>
                  <a:pt x="10366890" y="6489268"/>
                  <a:pt x="10368952" y="6489268"/>
                </a:cubicBezTo>
                <a:cubicBezTo>
                  <a:pt x="10368952" y="6489268"/>
                  <a:pt x="10368952" y="6489268"/>
                  <a:pt x="10401944" y="6489268"/>
                </a:cubicBezTo>
                <a:cubicBezTo>
                  <a:pt x="10406068" y="6489268"/>
                  <a:pt x="10408130" y="6489268"/>
                  <a:pt x="10408130" y="6487192"/>
                </a:cubicBezTo>
                <a:cubicBezTo>
                  <a:pt x="10410192" y="6485115"/>
                  <a:pt x="10410192" y="6483040"/>
                  <a:pt x="10410192" y="6480964"/>
                </a:cubicBezTo>
                <a:lnTo>
                  <a:pt x="10362766" y="6377166"/>
                </a:lnTo>
                <a:cubicBezTo>
                  <a:pt x="10393696" y="6362634"/>
                  <a:pt x="10408130" y="6339798"/>
                  <a:pt x="10408130" y="6308658"/>
                </a:cubicBezTo>
                <a:cubicBezTo>
                  <a:pt x="10408130" y="6273367"/>
                  <a:pt x="10391634" y="6229772"/>
                  <a:pt x="10319464" y="6229772"/>
                </a:cubicBezTo>
                <a:cubicBezTo>
                  <a:pt x="10319464" y="6229772"/>
                  <a:pt x="10317402" y="6229772"/>
                  <a:pt x="10313278" y="6229772"/>
                </a:cubicBezTo>
                <a:close/>
                <a:moveTo>
                  <a:pt x="11675833" y="6196766"/>
                </a:moveTo>
                <a:cubicBezTo>
                  <a:pt x="11677894" y="6194705"/>
                  <a:pt x="11682015" y="6194705"/>
                  <a:pt x="11684076" y="6196766"/>
                </a:cubicBezTo>
                <a:cubicBezTo>
                  <a:pt x="11727344" y="6207067"/>
                  <a:pt x="11760312" y="6225611"/>
                  <a:pt x="11791218" y="6258579"/>
                </a:cubicBezTo>
                <a:cubicBezTo>
                  <a:pt x="11793278" y="6260639"/>
                  <a:pt x="11795339" y="6262699"/>
                  <a:pt x="11795339" y="6264760"/>
                </a:cubicBezTo>
                <a:cubicBezTo>
                  <a:pt x="11793278" y="6268880"/>
                  <a:pt x="11791218" y="6268880"/>
                  <a:pt x="11787097" y="6270941"/>
                </a:cubicBezTo>
                <a:cubicBezTo>
                  <a:pt x="11696438" y="6314210"/>
                  <a:pt x="11696438" y="6314210"/>
                  <a:pt x="11696438" y="6314210"/>
                </a:cubicBezTo>
                <a:cubicBezTo>
                  <a:pt x="11692317" y="6316270"/>
                  <a:pt x="11688196" y="6316270"/>
                  <a:pt x="11686136" y="6316270"/>
                </a:cubicBezTo>
                <a:cubicBezTo>
                  <a:pt x="11684076" y="6314210"/>
                  <a:pt x="11682015" y="6310089"/>
                  <a:pt x="11682015" y="6305968"/>
                </a:cubicBezTo>
                <a:cubicBezTo>
                  <a:pt x="11673773" y="6205007"/>
                  <a:pt x="11673773" y="6205007"/>
                  <a:pt x="11673773" y="6205007"/>
                </a:cubicBezTo>
                <a:cubicBezTo>
                  <a:pt x="11673773" y="6200886"/>
                  <a:pt x="11673773" y="6198826"/>
                  <a:pt x="11675833" y="6196766"/>
                </a:cubicBezTo>
                <a:close/>
                <a:moveTo>
                  <a:pt x="11618498" y="6195995"/>
                </a:moveTo>
                <a:cubicBezTo>
                  <a:pt x="11620043" y="6195738"/>
                  <a:pt x="11621589" y="6195738"/>
                  <a:pt x="11622619" y="6196770"/>
                </a:cubicBezTo>
                <a:cubicBezTo>
                  <a:pt x="11622619" y="6198835"/>
                  <a:pt x="11624679" y="6200900"/>
                  <a:pt x="11624679" y="6207095"/>
                </a:cubicBezTo>
                <a:cubicBezTo>
                  <a:pt x="11616438" y="6308283"/>
                  <a:pt x="11616438" y="6308283"/>
                  <a:pt x="11616438" y="6308283"/>
                </a:cubicBezTo>
                <a:cubicBezTo>
                  <a:pt x="11616438" y="6312413"/>
                  <a:pt x="11614377" y="6314478"/>
                  <a:pt x="11612316" y="6316543"/>
                </a:cubicBezTo>
                <a:cubicBezTo>
                  <a:pt x="11608196" y="6318608"/>
                  <a:pt x="11606135" y="6318608"/>
                  <a:pt x="11602015" y="6316543"/>
                </a:cubicBezTo>
                <a:cubicBezTo>
                  <a:pt x="11511355" y="6271112"/>
                  <a:pt x="11511355" y="6271112"/>
                  <a:pt x="11511355" y="6271112"/>
                </a:cubicBezTo>
                <a:cubicBezTo>
                  <a:pt x="11507235" y="6271112"/>
                  <a:pt x="11505174" y="6269047"/>
                  <a:pt x="11503114" y="6264917"/>
                </a:cubicBezTo>
                <a:cubicBezTo>
                  <a:pt x="11503114" y="6262851"/>
                  <a:pt x="11505174" y="6260787"/>
                  <a:pt x="11507235" y="6258721"/>
                </a:cubicBezTo>
                <a:cubicBezTo>
                  <a:pt x="11538141" y="6225681"/>
                  <a:pt x="11571108" y="6207095"/>
                  <a:pt x="11614377" y="6196770"/>
                </a:cubicBezTo>
                <a:cubicBezTo>
                  <a:pt x="11615407" y="6196770"/>
                  <a:pt x="11616952" y="6196254"/>
                  <a:pt x="11618498" y="6195995"/>
                </a:cubicBezTo>
                <a:close/>
                <a:moveTo>
                  <a:pt x="11649811" y="6160806"/>
                </a:moveTo>
                <a:cubicBezTo>
                  <a:pt x="11530058" y="6160806"/>
                  <a:pt x="11432980" y="6258932"/>
                  <a:pt x="11432980" y="6379976"/>
                </a:cubicBezTo>
                <a:cubicBezTo>
                  <a:pt x="11432980" y="6501019"/>
                  <a:pt x="11530058" y="6599145"/>
                  <a:pt x="11649811" y="6599145"/>
                </a:cubicBezTo>
                <a:cubicBezTo>
                  <a:pt x="11769564" y="6599145"/>
                  <a:pt x="11866643" y="6501019"/>
                  <a:pt x="11866643" y="6379976"/>
                </a:cubicBezTo>
                <a:cubicBezTo>
                  <a:pt x="11866643" y="6258932"/>
                  <a:pt x="11769564" y="6160806"/>
                  <a:pt x="11649811" y="6160806"/>
                </a:cubicBezTo>
                <a:close/>
                <a:moveTo>
                  <a:pt x="11649226" y="6129247"/>
                </a:moveTo>
                <a:cubicBezTo>
                  <a:pt x="11785441" y="6129247"/>
                  <a:pt x="11895865" y="6240979"/>
                  <a:pt x="11895865" y="6378808"/>
                </a:cubicBezTo>
                <a:cubicBezTo>
                  <a:pt x="11895865" y="6516636"/>
                  <a:pt x="11785441" y="6628369"/>
                  <a:pt x="11649226" y="6628369"/>
                </a:cubicBezTo>
                <a:cubicBezTo>
                  <a:pt x="11513012" y="6628369"/>
                  <a:pt x="11402588" y="6516636"/>
                  <a:pt x="11402588" y="6378808"/>
                </a:cubicBezTo>
                <a:cubicBezTo>
                  <a:pt x="11402588" y="6240979"/>
                  <a:pt x="11513012" y="6129247"/>
                  <a:pt x="11649226" y="6129247"/>
                </a:cubicBezTo>
                <a:close/>
                <a:moveTo>
                  <a:pt x="11636303" y="6050671"/>
                </a:moveTo>
                <a:cubicBezTo>
                  <a:pt x="11628077" y="6065220"/>
                  <a:pt x="11623964" y="6083926"/>
                  <a:pt x="11623964" y="6100554"/>
                </a:cubicBezTo>
                <a:cubicBezTo>
                  <a:pt x="11619850" y="6100554"/>
                  <a:pt x="11603398" y="6102632"/>
                  <a:pt x="11601342" y="6104711"/>
                </a:cubicBezTo>
                <a:cubicBezTo>
                  <a:pt x="11595172" y="6086005"/>
                  <a:pt x="11586946" y="6069377"/>
                  <a:pt x="11574607" y="6058985"/>
                </a:cubicBezTo>
                <a:cubicBezTo>
                  <a:pt x="11574607" y="6056906"/>
                  <a:pt x="11574607" y="6056906"/>
                  <a:pt x="11574607" y="6056906"/>
                </a:cubicBezTo>
                <a:cubicBezTo>
                  <a:pt x="11572550" y="6058985"/>
                  <a:pt x="11572550" y="6058985"/>
                  <a:pt x="11572550" y="6058985"/>
                </a:cubicBezTo>
                <a:cubicBezTo>
                  <a:pt x="11566381" y="6058985"/>
                  <a:pt x="11558155" y="6061063"/>
                  <a:pt x="11551985" y="6063142"/>
                </a:cubicBezTo>
                <a:cubicBezTo>
                  <a:pt x="11551985" y="6065220"/>
                  <a:pt x="11551985" y="6065220"/>
                  <a:pt x="11551985" y="6065220"/>
                </a:cubicBezTo>
                <a:cubicBezTo>
                  <a:pt x="11549928" y="6073534"/>
                  <a:pt x="11547872" y="6081848"/>
                  <a:pt x="11547872" y="6090162"/>
                </a:cubicBezTo>
                <a:cubicBezTo>
                  <a:pt x="11547872" y="6100554"/>
                  <a:pt x="11549928" y="6108868"/>
                  <a:pt x="11551985" y="6117182"/>
                </a:cubicBezTo>
                <a:cubicBezTo>
                  <a:pt x="11549928" y="6117182"/>
                  <a:pt x="11533476" y="6125495"/>
                  <a:pt x="11531420" y="6125495"/>
                </a:cubicBezTo>
                <a:cubicBezTo>
                  <a:pt x="11521137" y="6110946"/>
                  <a:pt x="11508798" y="6096397"/>
                  <a:pt x="11494402" y="6090162"/>
                </a:cubicBezTo>
                <a:cubicBezTo>
                  <a:pt x="11494402" y="6088083"/>
                  <a:pt x="11494402" y="6088083"/>
                  <a:pt x="11494402" y="6088083"/>
                </a:cubicBezTo>
                <a:cubicBezTo>
                  <a:pt x="11492346" y="6088083"/>
                  <a:pt x="11492346" y="6088083"/>
                  <a:pt x="11492346" y="6088083"/>
                </a:cubicBezTo>
                <a:cubicBezTo>
                  <a:pt x="11486176" y="6092240"/>
                  <a:pt x="11480006" y="6096397"/>
                  <a:pt x="11473837" y="6100554"/>
                </a:cubicBezTo>
                <a:cubicBezTo>
                  <a:pt x="11473837" y="6100554"/>
                  <a:pt x="11473837" y="6102632"/>
                  <a:pt x="11473837" y="6102632"/>
                </a:cubicBezTo>
                <a:cubicBezTo>
                  <a:pt x="11473837" y="6119260"/>
                  <a:pt x="11477950" y="6135888"/>
                  <a:pt x="11486176" y="6152515"/>
                </a:cubicBezTo>
                <a:cubicBezTo>
                  <a:pt x="11484120" y="6154594"/>
                  <a:pt x="11471780" y="6162908"/>
                  <a:pt x="11469724" y="6164986"/>
                </a:cubicBezTo>
                <a:cubicBezTo>
                  <a:pt x="11457385" y="6152515"/>
                  <a:pt x="11440932" y="6142123"/>
                  <a:pt x="11426536" y="6137966"/>
                </a:cubicBezTo>
                <a:cubicBezTo>
                  <a:pt x="11424480" y="6137966"/>
                  <a:pt x="11424480" y="6137966"/>
                  <a:pt x="11424480" y="6137966"/>
                </a:cubicBezTo>
                <a:cubicBezTo>
                  <a:pt x="11424480" y="6140044"/>
                  <a:pt x="11424480" y="6140044"/>
                  <a:pt x="11424480" y="6140044"/>
                </a:cubicBezTo>
                <a:cubicBezTo>
                  <a:pt x="11418310" y="6142123"/>
                  <a:pt x="11412140" y="6148358"/>
                  <a:pt x="11408027" y="6154594"/>
                </a:cubicBezTo>
                <a:cubicBezTo>
                  <a:pt x="11408027" y="6156672"/>
                  <a:pt x="11408027" y="6156672"/>
                  <a:pt x="11408027" y="6156672"/>
                </a:cubicBezTo>
                <a:cubicBezTo>
                  <a:pt x="11412140" y="6171221"/>
                  <a:pt x="11422423" y="6187849"/>
                  <a:pt x="11434763" y="6202398"/>
                </a:cubicBezTo>
                <a:cubicBezTo>
                  <a:pt x="11432706" y="6202398"/>
                  <a:pt x="11422423" y="6216947"/>
                  <a:pt x="11420366" y="6219026"/>
                </a:cubicBezTo>
                <a:cubicBezTo>
                  <a:pt x="11405971" y="6210712"/>
                  <a:pt x="11387462" y="6206555"/>
                  <a:pt x="11371010" y="6206555"/>
                </a:cubicBezTo>
                <a:cubicBezTo>
                  <a:pt x="11368953" y="6206555"/>
                  <a:pt x="11368953" y="6206555"/>
                  <a:pt x="11368953" y="6206555"/>
                </a:cubicBezTo>
                <a:cubicBezTo>
                  <a:pt x="11364840" y="6210712"/>
                  <a:pt x="11360727" y="6219026"/>
                  <a:pt x="11358671" y="6225261"/>
                </a:cubicBezTo>
                <a:cubicBezTo>
                  <a:pt x="11358671" y="6227340"/>
                  <a:pt x="11358671" y="6227340"/>
                  <a:pt x="11358671" y="6227340"/>
                </a:cubicBezTo>
                <a:cubicBezTo>
                  <a:pt x="11366897" y="6241888"/>
                  <a:pt x="11379236" y="6254359"/>
                  <a:pt x="11395688" y="6264752"/>
                </a:cubicBezTo>
                <a:cubicBezTo>
                  <a:pt x="11393632" y="6266830"/>
                  <a:pt x="11387462" y="6281379"/>
                  <a:pt x="11387462" y="6283458"/>
                </a:cubicBezTo>
                <a:cubicBezTo>
                  <a:pt x="11368953" y="6279301"/>
                  <a:pt x="11350444" y="6279301"/>
                  <a:pt x="11336049" y="6283458"/>
                </a:cubicBezTo>
                <a:cubicBezTo>
                  <a:pt x="11333992" y="6283458"/>
                  <a:pt x="11333992" y="6283458"/>
                  <a:pt x="11333992" y="6283458"/>
                </a:cubicBezTo>
                <a:cubicBezTo>
                  <a:pt x="11333992" y="6285536"/>
                  <a:pt x="11333992" y="6285536"/>
                  <a:pt x="11333992" y="6285536"/>
                </a:cubicBezTo>
                <a:cubicBezTo>
                  <a:pt x="11331936" y="6291772"/>
                  <a:pt x="11329879" y="6300085"/>
                  <a:pt x="11327823" y="6306320"/>
                </a:cubicBezTo>
                <a:cubicBezTo>
                  <a:pt x="11329879" y="6308399"/>
                  <a:pt x="11329879" y="6308399"/>
                  <a:pt x="11329879" y="6308399"/>
                </a:cubicBezTo>
                <a:cubicBezTo>
                  <a:pt x="11340162" y="6318791"/>
                  <a:pt x="11356614" y="6329184"/>
                  <a:pt x="11373066" y="6333340"/>
                </a:cubicBezTo>
                <a:cubicBezTo>
                  <a:pt x="11373066" y="6335419"/>
                  <a:pt x="11371010" y="6354125"/>
                  <a:pt x="11371010" y="6356204"/>
                </a:cubicBezTo>
                <a:cubicBezTo>
                  <a:pt x="11352501" y="6356204"/>
                  <a:pt x="11333992" y="6360360"/>
                  <a:pt x="11321653" y="6368675"/>
                </a:cubicBezTo>
                <a:cubicBezTo>
                  <a:pt x="11319596" y="6368675"/>
                  <a:pt x="11319596" y="6368675"/>
                  <a:pt x="11319596" y="6368675"/>
                </a:cubicBezTo>
                <a:cubicBezTo>
                  <a:pt x="11319596" y="6370752"/>
                  <a:pt x="11319596" y="6370752"/>
                  <a:pt x="11319596" y="6370752"/>
                </a:cubicBezTo>
                <a:cubicBezTo>
                  <a:pt x="11319596" y="6372831"/>
                  <a:pt x="11319596" y="6376988"/>
                  <a:pt x="11319596" y="6381145"/>
                </a:cubicBezTo>
                <a:cubicBezTo>
                  <a:pt x="11319596" y="6385302"/>
                  <a:pt x="11319596" y="6389459"/>
                  <a:pt x="11319596" y="6391537"/>
                </a:cubicBezTo>
                <a:cubicBezTo>
                  <a:pt x="11319596" y="6393616"/>
                  <a:pt x="11319596" y="6393616"/>
                  <a:pt x="11319596" y="6393616"/>
                </a:cubicBezTo>
                <a:cubicBezTo>
                  <a:pt x="11321653" y="6393616"/>
                  <a:pt x="11321653" y="6393616"/>
                  <a:pt x="11321653" y="6393616"/>
                </a:cubicBezTo>
                <a:cubicBezTo>
                  <a:pt x="11333992" y="6401930"/>
                  <a:pt x="11352501" y="6406087"/>
                  <a:pt x="11371010" y="6406087"/>
                </a:cubicBezTo>
                <a:cubicBezTo>
                  <a:pt x="11371010" y="6410243"/>
                  <a:pt x="11373066" y="6426871"/>
                  <a:pt x="11375123" y="6428949"/>
                </a:cubicBezTo>
                <a:cubicBezTo>
                  <a:pt x="11356614" y="6435184"/>
                  <a:pt x="11340162" y="6443498"/>
                  <a:pt x="11329879" y="6455969"/>
                </a:cubicBezTo>
                <a:cubicBezTo>
                  <a:pt x="11327823" y="6455969"/>
                  <a:pt x="11327823" y="6455969"/>
                  <a:pt x="11327823" y="6455969"/>
                </a:cubicBezTo>
                <a:cubicBezTo>
                  <a:pt x="11327823" y="6458048"/>
                  <a:pt x="11327823" y="6458048"/>
                  <a:pt x="11327823" y="6458048"/>
                </a:cubicBezTo>
                <a:cubicBezTo>
                  <a:pt x="11329879" y="6464283"/>
                  <a:pt x="11331936" y="6472597"/>
                  <a:pt x="11333992" y="6478833"/>
                </a:cubicBezTo>
                <a:cubicBezTo>
                  <a:pt x="11336049" y="6478833"/>
                  <a:pt x="11336049" y="6478833"/>
                  <a:pt x="11336049" y="6478833"/>
                </a:cubicBezTo>
                <a:cubicBezTo>
                  <a:pt x="11350444" y="6485068"/>
                  <a:pt x="11371010" y="6482989"/>
                  <a:pt x="11387462" y="6478833"/>
                </a:cubicBezTo>
                <a:cubicBezTo>
                  <a:pt x="11387462" y="6480910"/>
                  <a:pt x="11395688" y="6497539"/>
                  <a:pt x="11395688" y="6499616"/>
                </a:cubicBezTo>
                <a:cubicBezTo>
                  <a:pt x="11381292" y="6507930"/>
                  <a:pt x="11366897" y="6522480"/>
                  <a:pt x="11358671" y="6537029"/>
                </a:cubicBezTo>
                <a:cubicBezTo>
                  <a:pt x="11358671" y="6539107"/>
                  <a:pt x="11358671" y="6539107"/>
                  <a:pt x="11358671" y="6539107"/>
                </a:cubicBezTo>
                <a:cubicBezTo>
                  <a:pt x="11360727" y="6543265"/>
                  <a:pt x="11366897" y="6551578"/>
                  <a:pt x="11371010" y="6557813"/>
                </a:cubicBezTo>
                <a:cubicBezTo>
                  <a:pt x="11387462" y="6557813"/>
                  <a:pt x="11405971" y="6553657"/>
                  <a:pt x="11422423" y="6543265"/>
                </a:cubicBezTo>
                <a:cubicBezTo>
                  <a:pt x="11422423" y="6545342"/>
                  <a:pt x="11432706" y="6559892"/>
                  <a:pt x="11434763" y="6561971"/>
                </a:cubicBezTo>
                <a:cubicBezTo>
                  <a:pt x="11422423" y="6574441"/>
                  <a:pt x="11412140" y="6591068"/>
                  <a:pt x="11408027" y="6607697"/>
                </a:cubicBezTo>
                <a:cubicBezTo>
                  <a:pt x="11410084" y="6609774"/>
                  <a:pt x="11410084" y="6609774"/>
                  <a:pt x="11410084" y="6609774"/>
                </a:cubicBezTo>
                <a:cubicBezTo>
                  <a:pt x="11412140" y="6613932"/>
                  <a:pt x="11420366" y="6620167"/>
                  <a:pt x="11424480" y="6624324"/>
                </a:cubicBezTo>
                <a:cubicBezTo>
                  <a:pt x="11426536" y="6624324"/>
                  <a:pt x="11426536" y="6624324"/>
                  <a:pt x="11426536" y="6624324"/>
                </a:cubicBezTo>
                <a:cubicBezTo>
                  <a:pt x="11440932" y="6620167"/>
                  <a:pt x="11457385" y="6611853"/>
                  <a:pt x="11471780" y="6597304"/>
                </a:cubicBezTo>
                <a:cubicBezTo>
                  <a:pt x="11473837" y="6599383"/>
                  <a:pt x="11486176" y="6609774"/>
                  <a:pt x="11488233" y="6611853"/>
                </a:cubicBezTo>
                <a:cubicBezTo>
                  <a:pt x="11480006" y="6628480"/>
                  <a:pt x="11475894" y="6645109"/>
                  <a:pt x="11475894" y="6661736"/>
                </a:cubicBezTo>
                <a:cubicBezTo>
                  <a:pt x="11475894" y="6661736"/>
                  <a:pt x="11475894" y="6663815"/>
                  <a:pt x="11475894" y="6663815"/>
                </a:cubicBezTo>
                <a:cubicBezTo>
                  <a:pt x="11480006" y="6667971"/>
                  <a:pt x="11488233" y="6672129"/>
                  <a:pt x="11494402" y="6674206"/>
                </a:cubicBezTo>
                <a:cubicBezTo>
                  <a:pt x="11494402" y="6676285"/>
                  <a:pt x="11494402" y="6676285"/>
                  <a:pt x="11494402" y="6676285"/>
                </a:cubicBezTo>
                <a:cubicBezTo>
                  <a:pt x="11496459" y="6674206"/>
                  <a:pt x="11496459" y="6674206"/>
                  <a:pt x="11496459" y="6674206"/>
                </a:cubicBezTo>
                <a:cubicBezTo>
                  <a:pt x="11510854" y="6665893"/>
                  <a:pt x="11523194" y="6653422"/>
                  <a:pt x="11533476" y="6636795"/>
                </a:cubicBezTo>
                <a:cubicBezTo>
                  <a:pt x="11535533" y="6638873"/>
                  <a:pt x="11549928" y="6645109"/>
                  <a:pt x="11551985" y="6645109"/>
                </a:cubicBezTo>
                <a:cubicBezTo>
                  <a:pt x="11549928" y="6653422"/>
                  <a:pt x="11549928" y="6663815"/>
                  <a:pt x="11549928" y="6672129"/>
                </a:cubicBezTo>
                <a:cubicBezTo>
                  <a:pt x="11549928" y="6680442"/>
                  <a:pt x="11549928" y="6690835"/>
                  <a:pt x="11551985" y="6697070"/>
                </a:cubicBezTo>
                <a:cubicBezTo>
                  <a:pt x="11551985" y="6699148"/>
                  <a:pt x="11551985" y="6699148"/>
                  <a:pt x="11551985" y="6699148"/>
                </a:cubicBezTo>
                <a:cubicBezTo>
                  <a:pt x="11554042" y="6699148"/>
                  <a:pt x="11554042" y="6699148"/>
                  <a:pt x="11554042" y="6699148"/>
                </a:cubicBezTo>
                <a:cubicBezTo>
                  <a:pt x="11558155" y="6701227"/>
                  <a:pt x="11568437" y="6703305"/>
                  <a:pt x="11574607" y="6705383"/>
                </a:cubicBezTo>
                <a:cubicBezTo>
                  <a:pt x="11576663" y="6705383"/>
                  <a:pt x="11576663" y="6705383"/>
                  <a:pt x="11576663" y="6705383"/>
                </a:cubicBezTo>
                <a:cubicBezTo>
                  <a:pt x="11586946" y="6692913"/>
                  <a:pt x="11597229" y="6676285"/>
                  <a:pt x="11601342" y="6659658"/>
                </a:cubicBezTo>
                <a:cubicBezTo>
                  <a:pt x="11603398" y="6659658"/>
                  <a:pt x="11621907" y="6661736"/>
                  <a:pt x="11623964" y="6661736"/>
                </a:cubicBezTo>
                <a:cubicBezTo>
                  <a:pt x="11623964" y="6680442"/>
                  <a:pt x="11628077" y="6699148"/>
                  <a:pt x="11636303" y="6713697"/>
                </a:cubicBezTo>
                <a:cubicBezTo>
                  <a:pt x="11638359" y="6713697"/>
                  <a:pt x="11638359" y="6713697"/>
                  <a:pt x="11638359" y="6713697"/>
                </a:cubicBezTo>
                <a:cubicBezTo>
                  <a:pt x="11644529" y="6713697"/>
                  <a:pt x="11654812" y="6713697"/>
                  <a:pt x="11658925" y="6713697"/>
                </a:cubicBezTo>
                <a:cubicBezTo>
                  <a:pt x="11660982" y="6713697"/>
                  <a:pt x="11660982" y="6713697"/>
                  <a:pt x="11660982" y="6713697"/>
                </a:cubicBezTo>
                <a:cubicBezTo>
                  <a:pt x="11669208" y="6699148"/>
                  <a:pt x="11673321" y="6680442"/>
                  <a:pt x="11675378" y="6661736"/>
                </a:cubicBezTo>
                <a:cubicBezTo>
                  <a:pt x="11677434" y="6661736"/>
                  <a:pt x="11693886" y="6659658"/>
                  <a:pt x="11695943" y="6659658"/>
                </a:cubicBezTo>
                <a:cubicBezTo>
                  <a:pt x="11700056" y="6676285"/>
                  <a:pt x="11710338" y="6692913"/>
                  <a:pt x="11722678" y="6705383"/>
                </a:cubicBezTo>
                <a:cubicBezTo>
                  <a:pt x="11728847" y="6703305"/>
                  <a:pt x="11739130" y="6701227"/>
                  <a:pt x="11743243" y="6699148"/>
                </a:cubicBezTo>
                <a:cubicBezTo>
                  <a:pt x="11745300" y="6699148"/>
                  <a:pt x="11745300" y="6699148"/>
                  <a:pt x="11745300" y="6699148"/>
                </a:cubicBezTo>
                <a:cubicBezTo>
                  <a:pt x="11747356" y="6690835"/>
                  <a:pt x="11747356" y="6680442"/>
                  <a:pt x="11747356" y="6672129"/>
                </a:cubicBezTo>
                <a:cubicBezTo>
                  <a:pt x="11747356" y="6663815"/>
                  <a:pt x="11747356" y="6653422"/>
                  <a:pt x="11745300" y="6645109"/>
                </a:cubicBezTo>
                <a:cubicBezTo>
                  <a:pt x="11747356" y="6645109"/>
                  <a:pt x="11763808" y="6638873"/>
                  <a:pt x="11765865" y="6636795"/>
                </a:cubicBezTo>
                <a:cubicBezTo>
                  <a:pt x="11774091" y="6653422"/>
                  <a:pt x="11788487" y="6665893"/>
                  <a:pt x="11802882" y="6674206"/>
                </a:cubicBezTo>
                <a:cubicBezTo>
                  <a:pt x="11809052" y="6672129"/>
                  <a:pt x="11817278" y="6667971"/>
                  <a:pt x="11821391" y="6663815"/>
                </a:cubicBezTo>
                <a:cubicBezTo>
                  <a:pt x="11823448" y="6661736"/>
                  <a:pt x="11823448" y="6661736"/>
                  <a:pt x="11823448" y="6661736"/>
                </a:cubicBezTo>
                <a:cubicBezTo>
                  <a:pt x="11823448" y="6661736"/>
                  <a:pt x="11823448" y="6661736"/>
                  <a:pt x="11823448" y="6659658"/>
                </a:cubicBezTo>
                <a:cubicBezTo>
                  <a:pt x="11823448" y="6645109"/>
                  <a:pt x="11817278" y="6626403"/>
                  <a:pt x="11809052" y="6611853"/>
                </a:cubicBezTo>
                <a:cubicBezTo>
                  <a:pt x="11811108" y="6609774"/>
                  <a:pt x="11823448" y="6599383"/>
                  <a:pt x="11825504" y="6597304"/>
                </a:cubicBezTo>
                <a:cubicBezTo>
                  <a:pt x="11839900" y="6609774"/>
                  <a:pt x="11856352" y="6620167"/>
                  <a:pt x="11870748" y="6624324"/>
                </a:cubicBezTo>
                <a:cubicBezTo>
                  <a:pt x="11872805" y="6624324"/>
                  <a:pt x="11872805" y="6624324"/>
                  <a:pt x="11872805" y="6624324"/>
                </a:cubicBezTo>
                <a:cubicBezTo>
                  <a:pt x="11876918" y="6620167"/>
                  <a:pt x="11885144" y="6613932"/>
                  <a:pt x="11887201" y="6607697"/>
                </a:cubicBezTo>
                <a:cubicBezTo>
                  <a:pt x="11889257" y="6607697"/>
                  <a:pt x="11889257" y="6607697"/>
                  <a:pt x="11889257" y="6607697"/>
                </a:cubicBezTo>
                <a:cubicBezTo>
                  <a:pt x="11885144" y="6591068"/>
                  <a:pt x="11874861" y="6574441"/>
                  <a:pt x="11862522" y="6561971"/>
                </a:cubicBezTo>
                <a:cubicBezTo>
                  <a:pt x="11864579" y="6559892"/>
                  <a:pt x="11874861" y="6545342"/>
                  <a:pt x="11874861" y="6543265"/>
                </a:cubicBezTo>
                <a:cubicBezTo>
                  <a:pt x="11891314" y="6551578"/>
                  <a:pt x="11909822" y="6557813"/>
                  <a:pt x="11926275" y="6557813"/>
                </a:cubicBezTo>
                <a:cubicBezTo>
                  <a:pt x="11928331" y="6555735"/>
                  <a:pt x="11928331" y="6555735"/>
                  <a:pt x="11928331" y="6555735"/>
                </a:cubicBezTo>
                <a:cubicBezTo>
                  <a:pt x="11930388" y="6551578"/>
                  <a:pt x="11936557" y="6543265"/>
                  <a:pt x="11938614" y="6537029"/>
                </a:cubicBezTo>
                <a:cubicBezTo>
                  <a:pt x="11938614" y="6534951"/>
                  <a:pt x="11938614" y="6534951"/>
                  <a:pt x="11938614" y="6534951"/>
                </a:cubicBezTo>
                <a:cubicBezTo>
                  <a:pt x="11930388" y="6522480"/>
                  <a:pt x="11915992" y="6507930"/>
                  <a:pt x="11901596" y="6499616"/>
                </a:cubicBezTo>
                <a:cubicBezTo>
                  <a:pt x="11901596" y="6495460"/>
                  <a:pt x="11909822" y="6480910"/>
                  <a:pt x="11909822" y="6478833"/>
                </a:cubicBezTo>
                <a:cubicBezTo>
                  <a:pt x="11926275" y="6482989"/>
                  <a:pt x="11944784" y="6482989"/>
                  <a:pt x="11961236" y="6478833"/>
                </a:cubicBezTo>
                <a:cubicBezTo>
                  <a:pt x="11963292" y="6478833"/>
                  <a:pt x="11963292" y="6478833"/>
                  <a:pt x="11963292" y="6478833"/>
                </a:cubicBezTo>
                <a:cubicBezTo>
                  <a:pt x="11965349" y="6472597"/>
                  <a:pt x="11967405" y="6464283"/>
                  <a:pt x="11967405" y="6458048"/>
                </a:cubicBezTo>
                <a:cubicBezTo>
                  <a:pt x="11967405" y="6455969"/>
                  <a:pt x="11967405" y="6455969"/>
                  <a:pt x="11967405" y="6455969"/>
                </a:cubicBezTo>
                <a:cubicBezTo>
                  <a:pt x="11957123" y="6443498"/>
                  <a:pt x="11940670" y="6435184"/>
                  <a:pt x="11922162" y="6428949"/>
                </a:cubicBezTo>
                <a:cubicBezTo>
                  <a:pt x="11924218" y="6426871"/>
                  <a:pt x="11926275" y="6410243"/>
                  <a:pt x="11926275" y="6408165"/>
                </a:cubicBezTo>
                <a:cubicBezTo>
                  <a:pt x="11944784" y="6408165"/>
                  <a:pt x="11963292" y="6401930"/>
                  <a:pt x="11975632" y="6393616"/>
                </a:cubicBezTo>
                <a:cubicBezTo>
                  <a:pt x="11977688" y="6393616"/>
                  <a:pt x="11977688" y="6393616"/>
                  <a:pt x="11977688" y="6393616"/>
                </a:cubicBezTo>
                <a:cubicBezTo>
                  <a:pt x="11977688" y="6389459"/>
                  <a:pt x="11977688" y="6385302"/>
                  <a:pt x="11977688" y="6381145"/>
                </a:cubicBezTo>
                <a:cubicBezTo>
                  <a:pt x="11977688" y="6379066"/>
                  <a:pt x="11977688" y="6374910"/>
                  <a:pt x="11977688" y="6370752"/>
                </a:cubicBezTo>
                <a:cubicBezTo>
                  <a:pt x="11975632" y="6370752"/>
                  <a:pt x="11975632" y="6370752"/>
                  <a:pt x="11975632" y="6370752"/>
                </a:cubicBezTo>
                <a:cubicBezTo>
                  <a:pt x="11963292" y="6362439"/>
                  <a:pt x="11944784" y="6356204"/>
                  <a:pt x="11926275" y="6356204"/>
                </a:cubicBezTo>
                <a:cubicBezTo>
                  <a:pt x="11926275" y="6354125"/>
                  <a:pt x="11924218" y="6337498"/>
                  <a:pt x="11924218" y="6335419"/>
                </a:cubicBezTo>
                <a:cubicBezTo>
                  <a:pt x="11940670" y="6329184"/>
                  <a:pt x="11957123" y="6320870"/>
                  <a:pt x="11967405" y="6308399"/>
                </a:cubicBezTo>
                <a:cubicBezTo>
                  <a:pt x="11969462" y="6308399"/>
                  <a:pt x="11969462" y="6308399"/>
                  <a:pt x="11969462" y="6308399"/>
                </a:cubicBezTo>
                <a:cubicBezTo>
                  <a:pt x="11969462" y="6306320"/>
                  <a:pt x="11969462" y="6306320"/>
                  <a:pt x="11969462" y="6306320"/>
                </a:cubicBezTo>
                <a:cubicBezTo>
                  <a:pt x="11967405" y="6300085"/>
                  <a:pt x="11965349" y="6291772"/>
                  <a:pt x="11963292" y="6285536"/>
                </a:cubicBezTo>
                <a:cubicBezTo>
                  <a:pt x="11961236" y="6285536"/>
                  <a:pt x="11961236" y="6285536"/>
                  <a:pt x="11961236" y="6285536"/>
                </a:cubicBezTo>
                <a:cubicBezTo>
                  <a:pt x="11946840" y="6279301"/>
                  <a:pt x="11928331" y="6281379"/>
                  <a:pt x="11909822" y="6285536"/>
                </a:cubicBezTo>
                <a:cubicBezTo>
                  <a:pt x="11909822" y="6283458"/>
                  <a:pt x="11903653" y="6266830"/>
                  <a:pt x="11901596" y="6264752"/>
                </a:cubicBezTo>
                <a:cubicBezTo>
                  <a:pt x="11918049" y="6256438"/>
                  <a:pt x="11930388" y="6241888"/>
                  <a:pt x="11938614" y="6227340"/>
                </a:cubicBezTo>
                <a:cubicBezTo>
                  <a:pt x="11938614" y="6225261"/>
                  <a:pt x="11938614" y="6225261"/>
                  <a:pt x="11938614" y="6225261"/>
                </a:cubicBezTo>
                <a:cubicBezTo>
                  <a:pt x="11936557" y="6221104"/>
                  <a:pt x="11932444" y="6212790"/>
                  <a:pt x="11928331" y="6206555"/>
                </a:cubicBezTo>
                <a:cubicBezTo>
                  <a:pt x="11926275" y="6206555"/>
                  <a:pt x="11926275" y="6206555"/>
                  <a:pt x="11926275" y="6206555"/>
                </a:cubicBezTo>
                <a:cubicBezTo>
                  <a:pt x="11909822" y="6206555"/>
                  <a:pt x="11891314" y="6210712"/>
                  <a:pt x="11876918" y="6219026"/>
                </a:cubicBezTo>
                <a:cubicBezTo>
                  <a:pt x="11874861" y="6219026"/>
                  <a:pt x="11864579" y="6204476"/>
                  <a:pt x="11862522" y="6202398"/>
                </a:cubicBezTo>
                <a:cubicBezTo>
                  <a:pt x="11874861" y="6189927"/>
                  <a:pt x="11885144" y="6173300"/>
                  <a:pt x="11889257" y="6156672"/>
                </a:cubicBezTo>
                <a:cubicBezTo>
                  <a:pt x="11889257" y="6154594"/>
                  <a:pt x="11889257" y="6154594"/>
                  <a:pt x="11889257" y="6154594"/>
                </a:cubicBezTo>
                <a:cubicBezTo>
                  <a:pt x="11885144" y="6150437"/>
                  <a:pt x="11878975" y="6144201"/>
                  <a:pt x="11872805" y="6140044"/>
                </a:cubicBezTo>
                <a:cubicBezTo>
                  <a:pt x="11856352" y="6144201"/>
                  <a:pt x="11839900" y="6152515"/>
                  <a:pt x="11827561" y="6164986"/>
                </a:cubicBezTo>
                <a:cubicBezTo>
                  <a:pt x="11825504" y="6164986"/>
                  <a:pt x="11811108" y="6154594"/>
                  <a:pt x="11809052" y="6152515"/>
                </a:cubicBezTo>
                <a:cubicBezTo>
                  <a:pt x="11819334" y="6135888"/>
                  <a:pt x="11823448" y="6119260"/>
                  <a:pt x="11823448" y="6102632"/>
                </a:cubicBezTo>
                <a:cubicBezTo>
                  <a:pt x="11823448" y="6102632"/>
                  <a:pt x="11823448" y="6100554"/>
                  <a:pt x="11823448" y="6100554"/>
                </a:cubicBezTo>
                <a:cubicBezTo>
                  <a:pt x="11817278" y="6096397"/>
                  <a:pt x="11809052" y="6092240"/>
                  <a:pt x="11804939" y="6090162"/>
                </a:cubicBezTo>
                <a:cubicBezTo>
                  <a:pt x="11802882" y="6088083"/>
                  <a:pt x="11802882" y="6088083"/>
                  <a:pt x="11802882" y="6088083"/>
                </a:cubicBezTo>
                <a:cubicBezTo>
                  <a:pt x="11802882" y="6090162"/>
                  <a:pt x="11802882" y="6090162"/>
                  <a:pt x="11802882" y="6090162"/>
                </a:cubicBezTo>
                <a:cubicBezTo>
                  <a:pt x="11788487" y="6096397"/>
                  <a:pt x="11776147" y="6110946"/>
                  <a:pt x="11765865" y="6125495"/>
                </a:cubicBezTo>
                <a:cubicBezTo>
                  <a:pt x="11763808" y="6125495"/>
                  <a:pt x="11747356" y="6119260"/>
                  <a:pt x="11745300" y="6117182"/>
                </a:cubicBezTo>
                <a:cubicBezTo>
                  <a:pt x="11747356" y="6108868"/>
                  <a:pt x="11749412" y="6100554"/>
                  <a:pt x="11749412" y="6090162"/>
                </a:cubicBezTo>
                <a:cubicBezTo>
                  <a:pt x="11749412" y="6081848"/>
                  <a:pt x="11747356" y="6073534"/>
                  <a:pt x="11745300" y="6065220"/>
                </a:cubicBezTo>
                <a:cubicBezTo>
                  <a:pt x="11745300" y="6063142"/>
                  <a:pt x="11745300" y="6063142"/>
                  <a:pt x="11745300" y="6063142"/>
                </a:cubicBezTo>
                <a:cubicBezTo>
                  <a:pt x="11743243" y="6063142"/>
                  <a:pt x="11743243" y="6063142"/>
                  <a:pt x="11743243" y="6063142"/>
                </a:cubicBezTo>
                <a:cubicBezTo>
                  <a:pt x="11739130" y="6061063"/>
                  <a:pt x="11730904" y="6058985"/>
                  <a:pt x="11722678" y="6058985"/>
                </a:cubicBezTo>
                <a:cubicBezTo>
                  <a:pt x="11710338" y="6069377"/>
                  <a:pt x="11700056" y="6086005"/>
                  <a:pt x="11695943" y="6104711"/>
                </a:cubicBezTo>
                <a:cubicBezTo>
                  <a:pt x="11693886" y="6102632"/>
                  <a:pt x="11677434" y="6100554"/>
                  <a:pt x="11673321" y="6100554"/>
                </a:cubicBezTo>
                <a:cubicBezTo>
                  <a:pt x="11673321" y="6083926"/>
                  <a:pt x="11669208" y="6065220"/>
                  <a:pt x="11660982" y="6050671"/>
                </a:cubicBezTo>
                <a:cubicBezTo>
                  <a:pt x="11658925" y="6050671"/>
                  <a:pt x="11658925" y="6050671"/>
                  <a:pt x="11658925" y="6050671"/>
                </a:cubicBezTo>
                <a:cubicBezTo>
                  <a:pt x="11652756" y="6048592"/>
                  <a:pt x="11644529" y="6048592"/>
                  <a:pt x="11638359" y="6050671"/>
                </a:cubicBezTo>
                <a:cubicBezTo>
                  <a:pt x="11636303" y="6050671"/>
                  <a:pt x="11636303" y="6050671"/>
                  <a:pt x="11636303" y="6050671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4539049" y="6858000"/>
                </a:lnTo>
                <a:lnTo>
                  <a:pt x="0" y="6858000"/>
                </a:lnTo>
                <a:lnTo>
                  <a:pt x="0" y="6273113"/>
                </a:lnTo>
                <a:close/>
              </a:path>
            </a:pathLst>
          </a:custGeom>
          <a:solidFill>
            <a:srgbClr val="48595D">
              <a:alpha val="70000"/>
            </a:srgbClr>
          </a:solidFill>
        </p:spPr>
        <p:txBody>
          <a:bodyPr wrap="square" tIns="0" bIns="1371600" anchor="b">
            <a:noAutofit/>
          </a:bodyPr>
          <a:lstStyle>
            <a:lvl1pPr marL="457200" indent="0" algn="l">
              <a:buNone/>
              <a:defRPr sz="6600" b="1" cap="all" baseline="0">
                <a:solidFill>
                  <a:schemeClr val="bg1">
                    <a:alpha val="0"/>
                  </a:schemeClr>
                </a:solidFill>
                <a:latin typeface="+mj-lt"/>
              </a:defRPr>
            </a:lvl1pPr>
            <a:lvl2pPr marL="0" indent="0" algn="ctr">
              <a:buNone/>
              <a:defRPr sz="2000">
                <a:solidFill>
                  <a:schemeClr val="bg1"/>
                </a:solidFill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5AC0397-2DA6-4540-8C1F-56B2F3337EE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19138" y="1358900"/>
            <a:ext cx="3860800" cy="2434167"/>
          </a:xfrm>
          <a:noFill/>
          <a:ln w="50800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>
              <a:buNone/>
              <a:defRPr sz="3300">
                <a:solidFill>
                  <a:schemeClr val="bg1"/>
                </a:solidFill>
                <a:latin typeface="+mn-lt"/>
              </a:defRPr>
            </a:lvl1pPr>
            <a:lvl2pPr marL="457200" indent="0">
              <a:buFont typeface="Arial" panose="020B0604020202020204" pitchFamily="34" charset="0"/>
              <a:buNone/>
              <a:defRPr sz="3300">
                <a:solidFill>
                  <a:schemeClr val="bg1"/>
                </a:solidFill>
                <a:latin typeface="+mn-lt"/>
              </a:defRPr>
            </a:lvl2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CB44E7F6-F31E-4A39-A72C-52DF93197E7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19138" y="3793068"/>
            <a:ext cx="3860800" cy="651932"/>
          </a:xfrm>
          <a:noFill/>
          <a:ln w="50800">
            <a:solidFill>
              <a:schemeClr val="bg1"/>
            </a:solidFill>
          </a:ln>
        </p:spPr>
        <p:txBody>
          <a:bodyPr tIns="0" bIns="0" anchor="ctr">
            <a:noAutofit/>
          </a:bodyPr>
          <a:lstStyle>
            <a:lvl1pPr marL="0" indent="0">
              <a:buNone/>
              <a:defRPr sz="3300">
                <a:solidFill>
                  <a:schemeClr val="bg1"/>
                </a:solidFill>
                <a:latin typeface="+mn-lt"/>
              </a:defRPr>
            </a:lvl1pPr>
            <a:lvl2pPr marL="457200" indent="0">
              <a:buFont typeface="Arial" panose="020B0604020202020204" pitchFamily="34" charset="0"/>
              <a:buNone/>
              <a:defRPr sz="3300">
                <a:solidFill>
                  <a:schemeClr val="bg1"/>
                </a:solidFill>
                <a:latin typeface="+mn-lt"/>
              </a:defRPr>
            </a:lvl2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2A7DCC2E-35BA-4F5F-A36B-1B0E62232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4401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4342A258-AFA5-4BA1-AA41-952099F1FF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1603402 w 12192000"/>
              <a:gd name="connsiteY0" fmla="*/ 6440005 h 6858000"/>
              <a:gd name="connsiteX1" fmla="*/ 11613605 w 12192000"/>
              <a:gd name="connsiteY1" fmla="*/ 6440005 h 6858000"/>
              <a:gd name="connsiteX2" fmla="*/ 11617686 w 12192000"/>
              <a:gd name="connsiteY2" fmla="*/ 6448343 h 6858000"/>
              <a:gd name="connsiteX3" fmla="*/ 11623808 w 12192000"/>
              <a:gd name="connsiteY3" fmla="*/ 6550487 h 6858000"/>
              <a:gd name="connsiteX4" fmla="*/ 11621767 w 12192000"/>
              <a:gd name="connsiteY4" fmla="*/ 6560909 h 6858000"/>
              <a:gd name="connsiteX5" fmla="*/ 11615645 w 12192000"/>
              <a:gd name="connsiteY5" fmla="*/ 6560909 h 6858000"/>
              <a:gd name="connsiteX6" fmla="*/ 11509533 w 12192000"/>
              <a:gd name="connsiteY6" fmla="*/ 6498373 h 6858000"/>
              <a:gd name="connsiteX7" fmla="*/ 11505451 w 12192000"/>
              <a:gd name="connsiteY7" fmla="*/ 6492120 h 6858000"/>
              <a:gd name="connsiteX8" fmla="*/ 11505451 w 12192000"/>
              <a:gd name="connsiteY8" fmla="*/ 6490034 h 6858000"/>
              <a:gd name="connsiteX9" fmla="*/ 11511573 w 12192000"/>
              <a:gd name="connsiteY9" fmla="*/ 6485865 h 6858000"/>
              <a:gd name="connsiteX10" fmla="*/ 11603402 w 12192000"/>
              <a:gd name="connsiteY10" fmla="*/ 6440005 h 6858000"/>
              <a:gd name="connsiteX11" fmla="*/ 11686136 w 12192000"/>
              <a:gd name="connsiteY11" fmla="*/ 6437921 h 6858000"/>
              <a:gd name="connsiteX12" fmla="*/ 11696438 w 12192000"/>
              <a:gd name="connsiteY12" fmla="*/ 6437921 h 6858000"/>
              <a:gd name="connsiteX13" fmla="*/ 11787097 w 12192000"/>
              <a:gd name="connsiteY13" fmla="*/ 6483687 h 6858000"/>
              <a:gd name="connsiteX14" fmla="*/ 11795339 w 12192000"/>
              <a:gd name="connsiteY14" fmla="*/ 6489928 h 6858000"/>
              <a:gd name="connsiteX15" fmla="*/ 11791218 w 12192000"/>
              <a:gd name="connsiteY15" fmla="*/ 6496168 h 6858000"/>
              <a:gd name="connsiteX16" fmla="*/ 11684076 w 12192000"/>
              <a:gd name="connsiteY16" fmla="*/ 6558576 h 6858000"/>
              <a:gd name="connsiteX17" fmla="*/ 11675833 w 12192000"/>
              <a:gd name="connsiteY17" fmla="*/ 6558576 h 6858000"/>
              <a:gd name="connsiteX18" fmla="*/ 11673773 w 12192000"/>
              <a:gd name="connsiteY18" fmla="*/ 6550255 h 6858000"/>
              <a:gd name="connsiteX19" fmla="*/ 11682015 w 12192000"/>
              <a:gd name="connsiteY19" fmla="*/ 6446242 h 6858000"/>
              <a:gd name="connsiteX20" fmla="*/ 11686136 w 12192000"/>
              <a:gd name="connsiteY20" fmla="*/ 6437921 h 6858000"/>
              <a:gd name="connsiteX21" fmla="*/ 10868401 w 12192000"/>
              <a:gd name="connsiteY21" fmla="*/ 6398178 h 6858000"/>
              <a:gd name="connsiteX22" fmla="*/ 10868401 w 12192000"/>
              <a:gd name="connsiteY22" fmla="*/ 6441381 h 6858000"/>
              <a:gd name="connsiteX23" fmla="*/ 10820512 w 12192000"/>
              <a:gd name="connsiteY23" fmla="*/ 6449610 h 6858000"/>
              <a:gd name="connsiteX24" fmla="*/ 10801773 w 12192000"/>
              <a:gd name="connsiteY24" fmla="*/ 6424923 h 6858000"/>
              <a:gd name="connsiteX25" fmla="*/ 10826759 w 12192000"/>
              <a:gd name="connsiteY25" fmla="*/ 6400236 h 6858000"/>
              <a:gd name="connsiteX26" fmla="*/ 10518900 w 12192000"/>
              <a:gd name="connsiteY26" fmla="*/ 6328044 h 6858000"/>
              <a:gd name="connsiteX27" fmla="*/ 10559811 w 12192000"/>
              <a:gd name="connsiteY27" fmla="*/ 6388243 h 6858000"/>
              <a:gd name="connsiteX28" fmla="*/ 10518900 w 12192000"/>
              <a:gd name="connsiteY28" fmla="*/ 6448441 h 6858000"/>
              <a:gd name="connsiteX29" fmla="*/ 10477988 w 12192000"/>
              <a:gd name="connsiteY29" fmla="*/ 6388243 h 6858000"/>
              <a:gd name="connsiteX30" fmla="*/ 10518900 w 12192000"/>
              <a:gd name="connsiteY30" fmla="*/ 6328044 h 6858000"/>
              <a:gd name="connsiteX31" fmla="*/ 11673123 w 12192000"/>
              <a:gd name="connsiteY31" fmla="*/ 6319732 h 6858000"/>
              <a:gd name="connsiteX32" fmla="*/ 11682116 w 12192000"/>
              <a:gd name="connsiteY32" fmla="*/ 6320771 h 6858000"/>
              <a:gd name="connsiteX33" fmla="*/ 11708840 w 12192000"/>
              <a:gd name="connsiteY33" fmla="*/ 6372722 h 6858000"/>
              <a:gd name="connsiteX34" fmla="*/ 11649226 w 12192000"/>
              <a:gd name="connsiteY34" fmla="*/ 6430907 h 6858000"/>
              <a:gd name="connsiteX35" fmla="*/ 11589612 w 12192000"/>
              <a:gd name="connsiteY35" fmla="*/ 6372722 h 6858000"/>
              <a:gd name="connsiteX36" fmla="*/ 11616336 w 12192000"/>
              <a:gd name="connsiteY36" fmla="*/ 6322850 h 6858000"/>
              <a:gd name="connsiteX37" fmla="*/ 11632781 w 12192000"/>
              <a:gd name="connsiteY37" fmla="*/ 6324927 h 6858000"/>
              <a:gd name="connsiteX38" fmla="*/ 11630725 w 12192000"/>
              <a:gd name="connsiteY38" fmla="*/ 6341552 h 6858000"/>
              <a:gd name="connsiteX39" fmla="*/ 11614280 w 12192000"/>
              <a:gd name="connsiteY39" fmla="*/ 6372722 h 6858000"/>
              <a:gd name="connsiteX40" fmla="*/ 11649226 w 12192000"/>
              <a:gd name="connsiteY40" fmla="*/ 6408049 h 6858000"/>
              <a:gd name="connsiteX41" fmla="*/ 11684172 w 12192000"/>
              <a:gd name="connsiteY41" fmla="*/ 6372722 h 6858000"/>
              <a:gd name="connsiteX42" fmla="*/ 11667727 w 12192000"/>
              <a:gd name="connsiteY42" fmla="*/ 6341552 h 6858000"/>
              <a:gd name="connsiteX43" fmla="*/ 11665671 w 12192000"/>
              <a:gd name="connsiteY43" fmla="*/ 6324927 h 6858000"/>
              <a:gd name="connsiteX44" fmla="*/ 11673123 w 12192000"/>
              <a:gd name="connsiteY44" fmla="*/ 6319732 h 6858000"/>
              <a:gd name="connsiteX45" fmla="*/ 11822057 w 12192000"/>
              <a:gd name="connsiteY45" fmla="*/ 6304666 h 6858000"/>
              <a:gd name="connsiteX46" fmla="*/ 11826190 w 12192000"/>
              <a:gd name="connsiteY46" fmla="*/ 6310895 h 6858000"/>
              <a:gd name="connsiteX47" fmla="*/ 11826190 w 12192000"/>
              <a:gd name="connsiteY47" fmla="*/ 6435462 h 6858000"/>
              <a:gd name="connsiteX48" fmla="*/ 11822057 w 12192000"/>
              <a:gd name="connsiteY48" fmla="*/ 6441690 h 6858000"/>
              <a:gd name="connsiteX49" fmla="*/ 11813791 w 12192000"/>
              <a:gd name="connsiteY49" fmla="*/ 6439614 h 6858000"/>
              <a:gd name="connsiteX50" fmla="*/ 11729066 w 12192000"/>
              <a:gd name="connsiteY50" fmla="*/ 6381482 h 6858000"/>
              <a:gd name="connsiteX51" fmla="*/ 11722867 w 12192000"/>
              <a:gd name="connsiteY51" fmla="*/ 6373178 h 6858000"/>
              <a:gd name="connsiteX52" fmla="*/ 11729066 w 12192000"/>
              <a:gd name="connsiteY52" fmla="*/ 6364874 h 6858000"/>
              <a:gd name="connsiteX53" fmla="*/ 11813791 w 12192000"/>
              <a:gd name="connsiteY53" fmla="*/ 6306743 h 6858000"/>
              <a:gd name="connsiteX54" fmla="*/ 11822057 w 12192000"/>
              <a:gd name="connsiteY54" fmla="*/ 6304666 h 6858000"/>
              <a:gd name="connsiteX55" fmla="*/ 11476229 w 12192000"/>
              <a:gd name="connsiteY55" fmla="*/ 6304666 h 6858000"/>
              <a:gd name="connsiteX56" fmla="*/ 11484412 w 12192000"/>
              <a:gd name="connsiteY56" fmla="*/ 6308818 h 6858000"/>
              <a:gd name="connsiteX57" fmla="*/ 11568280 w 12192000"/>
              <a:gd name="connsiteY57" fmla="*/ 6364874 h 6858000"/>
              <a:gd name="connsiteX58" fmla="*/ 11574417 w 12192000"/>
              <a:gd name="connsiteY58" fmla="*/ 6373178 h 6858000"/>
              <a:gd name="connsiteX59" fmla="*/ 11568280 w 12192000"/>
              <a:gd name="connsiteY59" fmla="*/ 6381482 h 6858000"/>
              <a:gd name="connsiteX60" fmla="*/ 11484412 w 12192000"/>
              <a:gd name="connsiteY60" fmla="*/ 6439614 h 6858000"/>
              <a:gd name="connsiteX61" fmla="*/ 11476229 w 12192000"/>
              <a:gd name="connsiteY61" fmla="*/ 6441690 h 6858000"/>
              <a:gd name="connsiteX62" fmla="*/ 11472138 w 12192000"/>
              <a:gd name="connsiteY62" fmla="*/ 6435462 h 6858000"/>
              <a:gd name="connsiteX63" fmla="*/ 11472138 w 12192000"/>
              <a:gd name="connsiteY63" fmla="*/ 6310895 h 6858000"/>
              <a:gd name="connsiteX64" fmla="*/ 11476229 w 12192000"/>
              <a:gd name="connsiteY64" fmla="*/ 6304666 h 6858000"/>
              <a:gd name="connsiteX65" fmla="*/ 11088184 w 12192000"/>
              <a:gd name="connsiteY65" fmla="*/ 6294146 h 6858000"/>
              <a:gd name="connsiteX66" fmla="*/ 11082024 w 12192000"/>
              <a:gd name="connsiteY66" fmla="*/ 6296224 h 6858000"/>
              <a:gd name="connsiteX67" fmla="*/ 11079972 w 12192000"/>
              <a:gd name="connsiteY67" fmla="*/ 6302454 h 6858000"/>
              <a:gd name="connsiteX68" fmla="*/ 11121033 w 12192000"/>
              <a:gd name="connsiteY68" fmla="*/ 6460305 h 6858000"/>
              <a:gd name="connsiteX69" fmla="*/ 11145670 w 12192000"/>
              <a:gd name="connsiteY69" fmla="*/ 6481074 h 6858000"/>
              <a:gd name="connsiteX70" fmla="*/ 11153882 w 12192000"/>
              <a:gd name="connsiteY70" fmla="*/ 6481074 h 6858000"/>
              <a:gd name="connsiteX71" fmla="*/ 11149776 w 12192000"/>
              <a:gd name="connsiteY71" fmla="*/ 6489382 h 6858000"/>
              <a:gd name="connsiteX72" fmla="*/ 11149776 w 12192000"/>
              <a:gd name="connsiteY72" fmla="*/ 6491459 h 6858000"/>
              <a:gd name="connsiteX73" fmla="*/ 11125139 w 12192000"/>
              <a:gd name="connsiteY73" fmla="*/ 6510152 h 6858000"/>
              <a:gd name="connsiteX74" fmla="*/ 11090237 w 12192000"/>
              <a:gd name="connsiteY74" fmla="*/ 6508075 h 6858000"/>
              <a:gd name="connsiteX75" fmla="*/ 11084078 w 12192000"/>
              <a:gd name="connsiteY75" fmla="*/ 6510152 h 6858000"/>
              <a:gd name="connsiteX76" fmla="*/ 11082024 w 12192000"/>
              <a:gd name="connsiteY76" fmla="*/ 6514306 h 6858000"/>
              <a:gd name="connsiteX77" fmla="*/ 11082024 w 12192000"/>
              <a:gd name="connsiteY77" fmla="*/ 6532999 h 6858000"/>
              <a:gd name="connsiteX78" fmla="*/ 11088184 w 12192000"/>
              <a:gd name="connsiteY78" fmla="*/ 6539230 h 6858000"/>
              <a:gd name="connsiteX79" fmla="*/ 11135404 w 12192000"/>
              <a:gd name="connsiteY79" fmla="*/ 6545460 h 6858000"/>
              <a:gd name="connsiteX80" fmla="*/ 11137458 w 12192000"/>
              <a:gd name="connsiteY80" fmla="*/ 6545460 h 6858000"/>
              <a:gd name="connsiteX81" fmla="*/ 11190838 w 12192000"/>
              <a:gd name="connsiteY81" fmla="*/ 6493536 h 6858000"/>
              <a:gd name="connsiteX82" fmla="*/ 11223687 w 12192000"/>
              <a:gd name="connsiteY82" fmla="*/ 6364764 h 6858000"/>
              <a:gd name="connsiteX83" fmla="*/ 11236005 w 12192000"/>
              <a:gd name="connsiteY83" fmla="*/ 6323224 h 6858000"/>
              <a:gd name="connsiteX84" fmla="*/ 11240111 w 12192000"/>
              <a:gd name="connsiteY84" fmla="*/ 6302454 h 6858000"/>
              <a:gd name="connsiteX85" fmla="*/ 11238058 w 12192000"/>
              <a:gd name="connsiteY85" fmla="*/ 6296224 h 6858000"/>
              <a:gd name="connsiteX86" fmla="*/ 11233952 w 12192000"/>
              <a:gd name="connsiteY86" fmla="*/ 6294146 h 6858000"/>
              <a:gd name="connsiteX87" fmla="*/ 11205209 w 12192000"/>
              <a:gd name="connsiteY87" fmla="*/ 6294146 h 6858000"/>
              <a:gd name="connsiteX88" fmla="*/ 11199050 w 12192000"/>
              <a:gd name="connsiteY88" fmla="*/ 6298301 h 6858000"/>
              <a:gd name="connsiteX89" fmla="*/ 11162094 w 12192000"/>
              <a:gd name="connsiteY89" fmla="*/ 6439535 h 6858000"/>
              <a:gd name="connsiteX90" fmla="*/ 11160041 w 12192000"/>
              <a:gd name="connsiteY90" fmla="*/ 6439535 h 6858000"/>
              <a:gd name="connsiteX91" fmla="*/ 11121033 w 12192000"/>
              <a:gd name="connsiteY91" fmla="*/ 6298301 h 6858000"/>
              <a:gd name="connsiteX92" fmla="*/ 11114874 w 12192000"/>
              <a:gd name="connsiteY92" fmla="*/ 6294146 h 6858000"/>
              <a:gd name="connsiteX93" fmla="*/ 11088184 w 12192000"/>
              <a:gd name="connsiteY93" fmla="*/ 6294146 h 6858000"/>
              <a:gd name="connsiteX94" fmla="*/ 11048412 w 12192000"/>
              <a:gd name="connsiteY94" fmla="*/ 6291809 h 6858000"/>
              <a:gd name="connsiteX95" fmla="*/ 10999317 w 12192000"/>
              <a:gd name="connsiteY95" fmla="*/ 6312618 h 6858000"/>
              <a:gd name="connsiteX96" fmla="*/ 10999317 w 12192000"/>
              <a:gd name="connsiteY96" fmla="*/ 6300133 h 6858000"/>
              <a:gd name="connsiteX97" fmla="*/ 10993181 w 12192000"/>
              <a:gd name="connsiteY97" fmla="*/ 6293890 h 6858000"/>
              <a:gd name="connsiteX98" fmla="*/ 10964542 w 12192000"/>
              <a:gd name="connsiteY98" fmla="*/ 6293890 h 6858000"/>
              <a:gd name="connsiteX99" fmla="*/ 10958406 w 12192000"/>
              <a:gd name="connsiteY99" fmla="*/ 6300133 h 6858000"/>
              <a:gd name="connsiteX100" fmla="*/ 10958406 w 12192000"/>
              <a:gd name="connsiteY100" fmla="*/ 6474928 h 6858000"/>
              <a:gd name="connsiteX101" fmla="*/ 10964542 w 12192000"/>
              <a:gd name="connsiteY101" fmla="*/ 6481171 h 6858000"/>
              <a:gd name="connsiteX102" fmla="*/ 10993181 w 12192000"/>
              <a:gd name="connsiteY102" fmla="*/ 6481171 h 6858000"/>
              <a:gd name="connsiteX103" fmla="*/ 10999317 w 12192000"/>
              <a:gd name="connsiteY103" fmla="*/ 6474928 h 6858000"/>
              <a:gd name="connsiteX104" fmla="*/ 10999317 w 12192000"/>
              <a:gd name="connsiteY104" fmla="*/ 6354236 h 6858000"/>
              <a:gd name="connsiteX105" fmla="*/ 11050457 w 12192000"/>
              <a:gd name="connsiteY105" fmla="*/ 6331346 h 6858000"/>
              <a:gd name="connsiteX106" fmla="*/ 11056594 w 12192000"/>
              <a:gd name="connsiteY106" fmla="*/ 6325103 h 6858000"/>
              <a:gd name="connsiteX107" fmla="*/ 11056594 w 12192000"/>
              <a:gd name="connsiteY107" fmla="*/ 6298052 h 6858000"/>
              <a:gd name="connsiteX108" fmla="*/ 11054548 w 12192000"/>
              <a:gd name="connsiteY108" fmla="*/ 6293890 h 6858000"/>
              <a:gd name="connsiteX109" fmla="*/ 11048412 w 12192000"/>
              <a:gd name="connsiteY109" fmla="*/ 6291809 h 6858000"/>
              <a:gd name="connsiteX110" fmla="*/ 10847504 w 12192000"/>
              <a:gd name="connsiteY110" fmla="*/ 6288302 h 6858000"/>
              <a:gd name="connsiteX111" fmla="*/ 10777148 w 12192000"/>
              <a:gd name="connsiteY111" fmla="*/ 6296620 h 6858000"/>
              <a:gd name="connsiteX112" fmla="*/ 10770940 w 12192000"/>
              <a:gd name="connsiteY112" fmla="*/ 6302858 h 6858000"/>
              <a:gd name="connsiteX113" fmla="*/ 10773009 w 12192000"/>
              <a:gd name="connsiteY113" fmla="*/ 6327811 h 6858000"/>
              <a:gd name="connsiteX114" fmla="*/ 10775079 w 12192000"/>
              <a:gd name="connsiteY114" fmla="*/ 6331970 h 6858000"/>
              <a:gd name="connsiteX115" fmla="*/ 10779217 w 12192000"/>
              <a:gd name="connsiteY115" fmla="*/ 6334049 h 6858000"/>
              <a:gd name="connsiteX116" fmla="*/ 10845434 w 12192000"/>
              <a:gd name="connsiteY116" fmla="*/ 6329890 h 6858000"/>
              <a:gd name="connsiteX117" fmla="*/ 10868196 w 12192000"/>
              <a:gd name="connsiteY117" fmla="*/ 6352764 h 6858000"/>
              <a:gd name="connsiteX118" fmla="*/ 10868196 w 12192000"/>
              <a:gd name="connsiteY118" fmla="*/ 6365240 h 6858000"/>
              <a:gd name="connsiteX119" fmla="*/ 10822672 w 12192000"/>
              <a:gd name="connsiteY119" fmla="*/ 6369399 h 6858000"/>
              <a:gd name="connsiteX120" fmla="*/ 10758524 w 12192000"/>
              <a:gd name="connsiteY120" fmla="*/ 6425543 h 6858000"/>
              <a:gd name="connsiteX121" fmla="*/ 10814395 w 12192000"/>
              <a:gd name="connsiteY121" fmla="*/ 6485846 h 6858000"/>
              <a:gd name="connsiteX122" fmla="*/ 10874404 w 12192000"/>
              <a:gd name="connsiteY122" fmla="*/ 6473370 h 6858000"/>
              <a:gd name="connsiteX123" fmla="*/ 10903374 w 12192000"/>
              <a:gd name="connsiteY123" fmla="*/ 6485846 h 6858000"/>
              <a:gd name="connsiteX124" fmla="*/ 10909582 w 12192000"/>
              <a:gd name="connsiteY124" fmla="*/ 6483767 h 6858000"/>
              <a:gd name="connsiteX125" fmla="*/ 10911651 w 12192000"/>
              <a:gd name="connsiteY125" fmla="*/ 6477529 h 6858000"/>
              <a:gd name="connsiteX126" fmla="*/ 10911651 w 12192000"/>
              <a:gd name="connsiteY126" fmla="*/ 6352764 h 6858000"/>
              <a:gd name="connsiteX127" fmla="*/ 10847504 w 12192000"/>
              <a:gd name="connsiteY127" fmla="*/ 6288302 h 6858000"/>
              <a:gd name="connsiteX128" fmla="*/ 10518899 w 12192000"/>
              <a:gd name="connsiteY128" fmla="*/ 6288302 h 6858000"/>
              <a:gd name="connsiteX129" fmla="*/ 10434738 w 12192000"/>
              <a:gd name="connsiteY129" fmla="*/ 6387074 h 6858000"/>
              <a:gd name="connsiteX130" fmla="*/ 10518899 w 12192000"/>
              <a:gd name="connsiteY130" fmla="*/ 6485846 h 6858000"/>
              <a:gd name="connsiteX131" fmla="*/ 10603060 w 12192000"/>
              <a:gd name="connsiteY131" fmla="*/ 6387074 h 6858000"/>
              <a:gd name="connsiteX132" fmla="*/ 10518899 w 12192000"/>
              <a:gd name="connsiteY132" fmla="*/ 6288302 h 6858000"/>
              <a:gd name="connsiteX133" fmla="*/ 10302945 w 12192000"/>
              <a:gd name="connsiteY133" fmla="*/ 6262586 h 6858000"/>
              <a:gd name="connsiteX134" fmla="*/ 10319310 w 12192000"/>
              <a:gd name="connsiteY134" fmla="*/ 6262586 h 6858000"/>
              <a:gd name="connsiteX135" fmla="*/ 10362267 w 12192000"/>
              <a:gd name="connsiteY135" fmla="*/ 6302328 h 6858000"/>
              <a:gd name="connsiteX136" fmla="*/ 10317264 w 12192000"/>
              <a:gd name="connsiteY136" fmla="*/ 6339979 h 6858000"/>
              <a:gd name="connsiteX137" fmla="*/ 10272261 w 12192000"/>
              <a:gd name="connsiteY137" fmla="*/ 6339979 h 6858000"/>
              <a:gd name="connsiteX138" fmla="*/ 10272261 w 12192000"/>
              <a:gd name="connsiteY138" fmla="*/ 6264678 h 6858000"/>
              <a:gd name="connsiteX139" fmla="*/ 10302945 w 12192000"/>
              <a:gd name="connsiteY139" fmla="*/ 6262586 h 6858000"/>
              <a:gd name="connsiteX140" fmla="*/ 10679182 w 12192000"/>
              <a:gd name="connsiteY140" fmla="*/ 6250897 h 6858000"/>
              <a:gd name="connsiteX141" fmla="*/ 10650472 w 12192000"/>
              <a:gd name="connsiteY141" fmla="*/ 6257141 h 6858000"/>
              <a:gd name="connsiteX142" fmla="*/ 10644320 w 12192000"/>
              <a:gd name="connsiteY142" fmla="*/ 6263385 h 6858000"/>
              <a:gd name="connsiteX143" fmla="*/ 10644320 w 12192000"/>
              <a:gd name="connsiteY143" fmla="*/ 6294607 h 6858000"/>
              <a:gd name="connsiteX144" fmla="*/ 10627914 w 12192000"/>
              <a:gd name="connsiteY144" fmla="*/ 6294607 h 6858000"/>
              <a:gd name="connsiteX145" fmla="*/ 10621762 w 12192000"/>
              <a:gd name="connsiteY145" fmla="*/ 6300852 h 6858000"/>
              <a:gd name="connsiteX146" fmla="*/ 10621762 w 12192000"/>
              <a:gd name="connsiteY146" fmla="*/ 6325830 h 6858000"/>
              <a:gd name="connsiteX147" fmla="*/ 10627914 w 12192000"/>
              <a:gd name="connsiteY147" fmla="*/ 6332074 h 6858000"/>
              <a:gd name="connsiteX148" fmla="*/ 10644320 w 12192000"/>
              <a:gd name="connsiteY148" fmla="*/ 6332074 h 6858000"/>
              <a:gd name="connsiteX149" fmla="*/ 10644320 w 12192000"/>
              <a:gd name="connsiteY149" fmla="*/ 6415333 h 6858000"/>
              <a:gd name="connsiteX150" fmla="*/ 10699689 w 12192000"/>
              <a:gd name="connsiteY150" fmla="*/ 6488184 h 6858000"/>
              <a:gd name="connsiteX151" fmla="*/ 10732500 w 12192000"/>
              <a:gd name="connsiteY151" fmla="*/ 6484021 h 6858000"/>
              <a:gd name="connsiteX152" fmla="*/ 10738652 w 12192000"/>
              <a:gd name="connsiteY152" fmla="*/ 6475695 h 6858000"/>
              <a:gd name="connsiteX153" fmla="*/ 10736602 w 12192000"/>
              <a:gd name="connsiteY153" fmla="*/ 6452799 h 6858000"/>
              <a:gd name="connsiteX154" fmla="*/ 10730449 w 12192000"/>
              <a:gd name="connsiteY154" fmla="*/ 6444473 h 6858000"/>
              <a:gd name="connsiteX155" fmla="*/ 10705841 w 12192000"/>
              <a:gd name="connsiteY155" fmla="*/ 6446555 h 6858000"/>
              <a:gd name="connsiteX156" fmla="*/ 10687385 w 12192000"/>
              <a:gd name="connsiteY156" fmla="*/ 6409088 h 6858000"/>
              <a:gd name="connsiteX157" fmla="*/ 10687385 w 12192000"/>
              <a:gd name="connsiteY157" fmla="*/ 6332074 h 6858000"/>
              <a:gd name="connsiteX158" fmla="*/ 10730449 w 12192000"/>
              <a:gd name="connsiteY158" fmla="*/ 6332074 h 6858000"/>
              <a:gd name="connsiteX159" fmla="*/ 10736602 w 12192000"/>
              <a:gd name="connsiteY159" fmla="*/ 6325830 h 6858000"/>
              <a:gd name="connsiteX160" fmla="*/ 10736602 w 12192000"/>
              <a:gd name="connsiteY160" fmla="*/ 6300852 h 6858000"/>
              <a:gd name="connsiteX161" fmla="*/ 10730449 w 12192000"/>
              <a:gd name="connsiteY161" fmla="*/ 6294607 h 6858000"/>
              <a:gd name="connsiteX162" fmla="*/ 10687385 w 12192000"/>
              <a:gd name="connsiteY162" fmla="*/ 6294607 h 6858000"/>
              <a:gd name="connsiteX163" fmla="*/ 10687385 w 12192000"/>
              <a:gd name="connsiteY163" fmla="*/ 6257141 h 6858000"/>
              <a:gd name="connsiteX164" fmla="*/ 10685334 w 12192000"/>
              <a:gd name="connsiteY164" fmla="*/ 6250897 h 6858000"/>
              <a:gd name="connsiteX165" fmla="*/ 10679182 w 12192000"/>
              <a:gd name="connsiteY165" fmla="*/ 6250897 h 6858000"/>
              <a:gd name="connsiteX166" fmla="*/ 10313278 w 12192000"/>
              <a:gd name="connsiteY166" fmla="*/ 6221675 h 6858000"/>
              <a:gd name="connsiteX167" fmla="*/ 10232861 w 12192000"/>
              <a:gd name="connsiteY167" fmla="*/ 6225827 h 6858000"/>
              <a:gd name="connsiteX168" fmla="*/ 10226674 w 12192000"/>
              <a:gd name="connsiteY168" fmla="*/ 6234131 h 6858000"/>
              <a:gd name="connsiteX169" fmla="*/ 10226674 w 12192000"/>
              <a:gd name="connsiteY169" fmla="*/ 6474943 h 6858000"/>
              <a:gd name="connsiteX170" fmla="*/ 10234922 w 12192000"/>
              <a:gd name="connsiteY170" fmla="*/ 6481171 h 6858000"/>
              <a:gd name="connsiteX171" fmla="*/ 10263790 w 12192000"/>
              <a:gd name="connsiteY171" fmla="*/ 6481171 h 6858000"/>
              <a:gd name="connsiteX172" fmla="*/ 10272038 w 12192000"/>
              <a:gd name="connsiteY172" fmla="*/ 6474943 h 6858000"/>
              <a:gd name="connsiteX173" fmla="*/ 10272038 w 12192000"/>
              <a:gd name="connsiteY173" fmla="*/ 6379449 h 6858000"/>
              <a:gd name="connsiteX174" fmla="*/ 10321526 w 12192000"/>
              <a:gd name="connsiteY174" fmla="*/ 6381524 h 6858000"/>
              <a:gd name="connsiteX175" fmla="*/ 10362766 w 12192000"/>
              <a:gd name="connsiteY175" fmla="*/ 6477018 h 6858000"/>
              <a:gd name="connsiteX176" fmla="*/ 10368952 w 12192000"/>
              <a:gd name="connsiteY176" fmla="*/ 6481171 h 6858000"/>
              <a:gd name="connsiteX177" fmla="*/ 10401944 w 12192000"/>
              <a:gd name="connsiteY177" fmla="*/ 6481171 h 6858000"/>
              <a:gd name="connsiteX178" fmla="*/ 10408130 w 12192000"/>
              <a:gd name="connsiteY178" fmla="*/ 6479095 h 6858000"/>
              <a:gd name="connsiteX179" fmla="*/ 10410192 w 12192000"/>
              <a:gd name="connsiteY179" fmla="*/ 6472867 h 6858000"/>
              <a:gd name="connsiteX180" fmla="*/ 10362766 w 12192000"/>
              <a:gd name="connsiteY180" fmla="*/ 6369069 h 6858000"/>
              <a:gd name="connsiteX181" fmla="*/ 10408130 w 12192000"/>
              <a:gd name="connsiteY181" fmla="*/ 6300561 h 6858000"/>
              <a:gd name="connsiteX182" fmla="*/ 10319464 w 12192000"/>
              <a:gd name="connsiteY182" fmla="*/ 6221675 h 6858000"/>
              <a:gd name="connsiteX183" fmla="*/ 10313278 w 12192000"/>
              <a:gd name="connsiteY183" fmla="*/ 6221675 h 6858000"/>
              <a:gd name="connsiteX184" fmla="*/ 11675833 w 12192000"/>
              <a:gd name="connsiteY184" fmla="*/ 6188669 h 6858000"/>
              <a:gd name="connsiteX185" fmla="*/ 11684076 w 12192000"/>
              <a:gd name="connsiteY185" fmla="*/ 6188669 h 6858000"/>
              <a:gd name="connsiteX186" fmla="*/ 11791218 w 12192000"/>
              <a:gd name="connsiteY186" fmla="*/ 6250482 h 6858000"/>
              <a:gd name="connsiteX187" fmla="*/ 11795339 w 12192000"/>
              <a:gd name="connsiteY187" fmla="*/ 6256663 h 6858000"/>
              <a:gd name="connsiteX188" fmla="*/ 11787097 w 12192000"/>
              <a:gd name="connsiteY188" fmla="*/ 6262844 h 6858000"/>
              <a:gd name="connsiteX189" fmla="*/ 11696438 w 12192000"/>
              <a:gd name="connsiteY189" fmla="*/ 6306113 h 6858000"/>
              <a:gd name="connsiteX190" fmla="*/ 11686136 w 12192000"/>
              <a:gd name="connsiteY190" fmla="*/ 6308173 h 6858000"/>
              <a:gd name="connsiteX191" fmla="*/ 11682015 w 12192000"/>
              <a:gd name="connsiteY191" fmla="*/ 6297871 h 6858000"/>
              <a:gd name="connsiteX192" fmla="*/ 11673773 w 12192000"/>
              <a:gd name="connsiteY192" fmla="*/ 6196910 h 6858000"/>
              <a:gd name="connsiteX193" fmla="*/ 11675833 w 12192000"/>
              <a:gd name="connsiteY193" fmla="*/ 6188669 h 6858000"/>
              <a:gd name="connsiteX194" fmla="*/ 11618498 w 12192000"/>
              <a:gd name="connsiteY194" fmla="*/ 6187898 h 6858000"/>
              <a:gd name="connsiteX195" fmla="*/ 11622619 w 12192000"/>
              <a:gd name="connsiteY195" fmla="*/ 6188673 h 6858000"/>
              <a:gd name="connsiteX196" fmla="*/ 11624679 w 12192000"/>
              <a:gd name="connsiteY196" fmla="*/ 6198998 h 6858000"/>
              <a:gd name="connsiteX197" fmla="*/ 11616438 w 12192000"/>
              <a:gd name="connsiteY197" fmla="*/ 6300186 h 6858000"/>
              <a:gd name="connsiteX198" fmla="*/ 11612316 w 12192000"/>
              <a:gd name="connsiteY198" fmla="*/ 6308446 h 6858000"/>
              <a:gd name="connsiteX199" fmla="*/ 11602015 w 12192000"/>
              <a:gd name="connsiteY199" fmla="*/ 6308446 h 6858000"/>
              <a:gd name="connsiteX200" fmla="*/ 11511355 w 12192000"/>
              <a:gd name="connsiteY200" fmla="*/ 6263015 h 6858000"/>
              <a:gd name="connsiteX201" fmla="*/ 11503114 w 12192000"/>
              <a:gd name="connsiteY201" fmla="*/ 6256820 h 6858000"/>
              <a:gd name="connsiteX202" fmla="*/ 11507235 w 12192000"/>
              <a:gd name="connsiteY202" fmla="*/ 6250624 h 6858000"/>
              <a:gd name="connsiteX203" fmla="*/ 11614377 w 12192000"/>
              <a:gd name="connsiteY203" fmla="*/ 6188673 h 6858000"/>
              <a:gd name="connsiteX204" fmla="*/ 11618498 w 12192000"/>
              <a:gd name="connsiteY204" fmla="*/ 6187898 h 6858000"/>
              <a:gd name="connsiteX205" fmla="*/ 11649811 w 12192000"/>
              <a:gd name="connsiteY205" fmla="*/ 6152709 h 6858000"/>
              <a:gd name="connsiteX206" fmla="*/ 11432980 w 12192000"/>
              <a:gd name="connsiteY206" fmla="*/ 6371879 h 6858000"/>
              <a:gd name="connsiteX207" fmla="*/ 11649811 w 12192000"/>
              <a:gd name="connsiteY207" fmla="*/ 6591048 h 6858000"/>
              <a:gd name="connsiteX208" fmla="*/ 11866643 w 12192000"/>
              <a:gd name="connsiteY208" fmla="*/ 6371879 h 6858000"/>
              <a:gd name="connsiteX209" fmla="*/ 11649811 w 12192000"/>
              <a:gd name="connsiteY209" fmla="*/ 6152709 h 6858000"/>
              <a:gd name="connsiteX210" fmla="*/ 11649226 w 12192000"/>
              <a:gd name="connsiteY210" fmla="*/ 6121150 h 6858000"/>
              <a:gd name="connsiteX211" fmla="*/ 11895865 w 12192000"/>
              <a:gd name="connsiteY211" fmla="*/ 6370711 h 6858000"/>
              <a:gd name="connsiteX212" fmla="*/ 11649226 w 12192000"/>
              <a:gd name="connsiteY212" fmla="*/ 6620272 h 6858000"/>
              <a:gd name="connsiteX213" fmla="*/ 11402588 w 12192000"/>
              <a:gd name="connsiteY213" fmla="*/ 6370711 h 6858000"/>
              <a:gd name="connsiteX214" fmla="*/ 11649226 w 12192000"/>
              <a:gd name="connsiteY214" fmla="*/ 6121150 h 6858000"/>
              <a:gd name="connsiteX215" fmla="*/ 11636303 w 12192000"/>
              <a:gd name="connsiteY215" fmla="*/ 6042574 h 6858000"/>
              <a:gd name="connsiteX216" fmla="*/ 11623964 w 12192000"/>
              <a:gd name="connsiteY216" fmla="*/ 6092457 h 6858000"/>
              <a:gd name="connsiteX217" fmla="*/ 11601342 w 12192000"/>
              <a:gd name="connsiteY217" fmla="*/ 6096614 h 6858000"/>
              <a:gd name="connsiteX218" fmla="*/ 11574607 w 12192000"/>
              <a:gd name="connsiteY218" fmla="*/ 6050888 h 6858000"/>
              <a:gd name="connsiteX219" fmla="*/ 11574607 w 12192000"/>
              <a:gd name="connsiteY219" fmla="*/ 6048809 h 6858000"/>
              <a:gd name="connsiteX220" fmla="*/ 11572550 w 12192000"/>
              <a:gd name="connsiteY220" fmla="*/ 6050888 h 6858000"/>
              <a:gd name="connsiteX221" fmla="*/ 11551985 w 12192000"/>
              <a:gd name="connsiteY221" fmla="*/ 6055045 h 6858000"/>
              <a:gd name="connsiteX222" fmla="*/ 11551985 w 12192000"/>
              <a:gd name="connsiteY222" fmla="*/ 6057123 h 6858000"/>
              <a:gd name="connsiteX223" fmla="*/ 11547872 w 12192000"/>
              <a:gd name="connsiteY223" fmla="*/ 6082065 h 6858000"/>
              <a:gd name="connsiteX224" fmla="*/ 11551985 w 12192000"/>
              <a:gd name="connsiteY224" fmla="*/ 6109085 h 6858000"/>
              <a:gd name="connsiteX225" fmla="*/ 11531420 w 12192000"/>
              <a:gd name="connsiteY225" fmla="*/ 6117398 h 6858000"/>
              <a:gd name="connsiteX226" fmla="*/ 11494402 w 12192000"/>
              <a:gd name="connsiteY226" fmla="*/ 6082065 h 6858000"/>
              <a:gd name="connsiteX227" fmla="*/ 11494402 w 12192000"/>
              <a:gd name="connsiteY227" fmla="*/ 6079986 h 6858000"/>
              <a:gd name="connsiteX228" fmla="*/ 11492346 w 12192000"/>
              <a:gd name="connsiteY228" fmla="*/ 6079986 h 6858000"/>
              <a:gd name="connsiteX229" fmla="*/ 11473837 w 12192000"/>
              <a:gd name="connsiteY229" fmla="*/ 6092457 h 6858000"/>
              <a:gd name="connsiteX230" fmla="*/ 11473837 w 12192000"/>
              <a:gd name="connsiteY230" fmla="*/ 6094535 h 6858000"/>
              <a:gd name="connsiteX231" fmla="*/ 11486176 w 12192000"/>
              <a:gd name="connsiteY231" fmla="*/ 6144418 h 6858000"/>
              <a:gd name="connsiteX232" fmla="*/ 11469724 w 12192000"/>
              <a:gd name="connsiteY232" fmla="*/ 6156889 h 6858000"/>
              <a:gd name="connsiteX233" fmla="*/ 11426536 w 12192000"/>
              <a:gd name="connsiteY233" fmla="*/ 6129869 h 6858000"/>
              <a:gd name="connsiteX234" fmla="*/ 11424480 w 12192000"/>
              <a:gd name="connsiteY234" fmla="*/ 6129869 h 6858000"/>
              <a:gd name="connsiteX235" fmla="*/ 11424480 w 12192000"/>
              <a:gd name="connsiteY235" fmla="*/ 6131947 h 6858000"/>
              <a:gd name="connsiteX236" fmla="*/ 11408027 w 12192000"/>
              <a:gd name="connsiteY236" fmla="*/ 6146497 h 6858000"/>
              <a:gd name="connsiteX237" fmla="*/ 11408027 w 12192000"/>
              <a:gd name="connsiteY237" fmla="*/ 6148575 h 6858000"/>
              <a:gd name="connsiteX238" fmla="*/ 11434763 w 12192000"/>
              <a:gd name="connsiteY238" fmla="*/ 6194301 h 6858000"/>
              <a:gd name="connsiteX239" fmla="*/ 11420366 w 12192000"/>
              <a:gd name="connsiteY239" fmla="*/ 6210929 h 6858000"/>
              <a:gd name="connsiteX240" fmla="*/ 11371010 w 12192000"/>
              <a:gd name="connsiteY240" fmla="*/ 6198458 h 6858000"/>
              <a:gd name="connsiteX241" fmla="*/ 11368953 w 12192000"/>
              <a:gd name="connsiteY241" fmla="*/ 6198458 h 6858000"/>
              <a:gd name="connsiteX242" fmla="*/ 11358671 w 12192000"/>
              <a:gd name="connsiteY242" fmla="*/ 6217164 h 6858000"/>
              <a:gd name="connsiteX243" fmla="*/ 11358671 w 12192000"/>
              <a:gd name="connsiteY243" fmla="*/ 6219243 h 6858000"/>
              <a:gd name="connsiteX244" fmla="*/ 11395688 w 12192000"/>
              <a:gd name="connsiteY244" fmla="*/ 6256655 h 6858000"/>
              <a:gd name="connsiteX245" fmla="*/ 11387462 w 12192000"/>
              <a:gd name="connsiteY245" fmla="*/ 6275361 h 6858000"/>
              <a:gd name="connsiteX246" fmla="*/ 11336049 w 12192000"/>
              <a:gd name="connsiteY246" fmla="*/ 6275361 h 6858000"/>
              <a:gd name="connsiteX247" fmla="*/ 11333992 w 12192000"/>
              <a:gd name="connsiteY247" fmla="*/ 6275361 h 6858000"/>
              <a:gd name="connsiteX248" fmla="*/ 11333992 w 12192000"/>
              <a:gd name="connsiteY248" fmla="*/ 6277439 h 6858000"/>
              <a:gd name="connsiteX249" fmla="*/ 11327823 w 12192000"/>
              <a:gd name="connsiteY249" fmla="*/ 6298223 h 6858000"/>
              <a:gd name="connsiteX250" fmla="*/ 11329879 w 12192000"/>
              <a:gd name="connsiteY250" fmla="*/ 6300302 h 6858000"/>
              <a:gd name="connsiteX251" fmla="*/ 11373066 w 12192000"/>
              <a:gd name="connsiteY251" fmla="*/ 6325243 h 6858000"/>
              <a:gd name="connsiteX252" fmla="*/ 11371010 w 12192000"/>
              <a:gd name="connsiteY252" fmla="*/ 6348107 h 6858000"/>
              <a:gd name="connsiteX253" fmla="*/ 11321653 w 12192000"/>
              <a:gd name="connsiteY253" fmla="*/ 6360578 h 6858000"/>
              <a:gd name="connsiteX254" fmla="*/ 11319596 w 12192000"/>
              <a:gd name="connsiteY254" fmla="*/ 6360578 h 6858000"/>
              <a:gd name="connsiteX255" fmla="*/ 11319596 w 12192000"/>
              <a:gd name="connsiteY255" fmla="*/ 6362655 h 6858000"/>
              <a:gd name="connsiteX256" fmla="*/ 11319596 w 12192000"/>
              <a:gd name="connsiteY256" fmla="*/ 6373048 h 6858000"/>
              <a:gd name="connsiteX257" fmla="*/ 11319596 w 12192000"/>
              <a:gd name="connsiteY257" fmla="*/ 6383440 h 6858000"/>
              <a:gd name="connsiteX258" fmla="*/ 11319596 w 12192000"/>
              <a:gd name="connsiteY258" fmla="*/ 6385519 h 6858000"/>
              <a:gd name="connsiteX259" fmla="*/ 11321653 w 12192000"/>
              <a:gd name="connsiteY259" fmla="*/ 6385519 h 6858000"/>
              <a:gd name="connsiteX260" fmla="*/ 11371010 w 12192000"/>
              <a:gd name="connsiteY260" fmla="*/ 6397990 h 6858000"/>
              <a:gd name="connsiteX261" fmla="*/ 11375123 w 12192000"/>
              <a:gd name="connsiteY261" fmla="*/ 6420852 h 6858000"/>
              <a:gd name="connsiteX262" fmla="*/ 11329879 w 12192000"/>
              <a:gd name="connsiteY262" fmla="*/ 6447872 h 6858000"/>
              <a:gd name="connsiteX263" fmla="*/ 11327823 w 12192000"/>
              <a:gd name="connsiteY263" fmla="*/ 6447872 h 6858000"/>
              <a:gd name="connsiteX264" fmla="*/ 11327823 w 12192000"/>
              <a:gd name="connsiteY264" fmla="*/ 6449951 h 6858000"/>
              <a:gd name="connsiteX265" fmla="*/ 11333992 w 12192000"/>
              <a:gd name="connsiteY265" fmla="*/ 6470736 h 6858000"/>
              <a:gd name="connsiteX266" fmla="*/ 11336049 w 12192000"/>
              <a:gd name="connsiteY266" fmla="*/ 6470736 h 6858000"/>
              <a:gd name="connsiteX267" fmla="*/ 11387462 w 12192000"/>
              <a:gd name="connsiteY267" fmla="*/ 6470736 h 6858000"/>
              <a:gd name="connsiteX268" fmla="*/ 11395688 w 12192000"/>
              <a:gd name="connsiteY268" fmla="*/ 6491519 h 6858000"/>
              <a:gd name="connsiteX269" fmla="*/ 11358671 w 12192000"/>
              <a:gd name="connsiteY269" fmla="*/ 6528932 h 6858000"/>
              <a:gd name="connsiteX270" fmla="*/ 11358671 w 12192000"/>
              <a:gd name="connsiteY270" fmla="*/ 6531010 h 6858000"/>
              <a:gd name="connsiteX271" fmla="*/ 11371010 w 12192000"/>
              <a:gd name="connsiteY271" fmla="*/ 6549716 h 6858000"/>
              <a:gd name="connsiteX272" fmla="*/ 11422423 w 12192000"/>
              <a:gd name="connsiteY272" fmla="*/ 6535168 h 6858000"/>
              <a:gd name="connsiteX273" fmla="*/ 11434763 w 12192000"/>
              <a:gd name="connsiteY273" fmla="*/ 6553874 h 6858000"/>
              <a:gd name="connsiteX274" fmla="*/ 11408027 w 12192000"/>
              <a:gd name="connsiteY274" fmla="*/ 6599600 h 6858000"/>
              <a:gd name="connsiteX275" fmla="*/ 11410084 w 12192000"/>
              <a:gd name="connsiteY275" fmla="*/ 6601677 h 6858000"/>
              <a:gd name="connsiteX276" fmla="*/ 11424480 w 12192000"/>
              <a:gd name="connsiteY276" fmla="*/ 6616227 h 6858000"/>
              <a:gd name="connsiteX277" fmla="*/ 11426536 w 12192000"/>
              <a:gd name="connsiteY277" fmla="*/ 6616227 h 6858000"/>
              <a:gd name="connsiteX278" fmla="*/ 11471780 w 12192000"/>
              <a:gd name="connsiteY278" fmla="*/ 6589207 h 6858000"/>
              <a:gd name="connsiteX279" fmla="*/ 11488233 w 12192000"/>
              <a:gd name="connsiteY279" fmla="*/ 6603756 h 6858000"/>
              <a:gd name="connsiteX280" fmla="*/ 11475894 w 12192000"/>
              <a:gd name="connsiteY280" fmla="*/ 6653639 h 6858000"/>
              <a:gd name="connsiteX281" fmla="*/ 11475894 w 12192000"/>
              <a:gd name="connsiteY281" fmla="*/ 6655718 h 6858000"/>
              <a:gd name="connsiteX282" fmla="*/ 11494402 w 12192000"/>
              <a:gd name="connsiteY282" fmla="*/ 6666109 h 6858000"/>
              <a:gd name="connsiteX283" fmla="*/ 11494402 w 12192000"/>
              <a:gd name="connsiteY283" fmla="*/ 6668188 h 6858000"/>
              <a:gd name="connsiteX284" fmla="*/ 11496459 w 12192000"/>
              <a:gd name="connsiteY284" fmla="*/ 6666109 h 6858000"/>
              <a:gd name="connsiteX285" fmla="*/ 11533476 w 12192000"/>
              <a:gd name="connsiteY285" fmla="*/ 6628698 h 6858000"/>
              <a:gd name="connsiteX286" fmla="*/ 11551985 w 12192000"/>
              <a:gd name="connsiteY286" fmla="*/ 6637012 h 6858000"/>
              <a:gd name="connsiteX287" fmla="*/ 11549928 w 12192000"/>
              <a:gd name="connsiteY287" fmla="*/ 6664032 h 6858000"/>
              <a:gd name="connsiteX288" fmla="*/ 11551985 w 12192000"/>
              <a:gd name="connsiteY288" fmla="*/ 6688973 h 6858000"/>
              <a:gd name="connsiteX289" fmla="*/ 11551985 w 12192000"/>
              <a:gd name="connsiteY289" fmla="*/ 6691051 h 6858000"/>
              <a:gd name="connsiteX290" fmla="*/ 11554042 w 12192000"/>
              <a:gd name="connsiteY290" fmla="*/ 6691051 h 6858000"/>
              <a:gd name="connsiteX291" fmla="*/ 11574607 w 12192000"/>
              <a:gd name="connsiteY291" fmla="*/ 6697286 h 6858000"/>
              <a:gd name="connsiteX292" fmla="*/ 11576663 w 12192000"/>
              <a:gd name="connsiteY292" fmla="*/ 6697286 h 6858000"/>
              <a:gd name="connsiteX293" fmla="*/ 11601342 w 12192000"/>
              <a:gd name="connsiteY293" fmla="*/ 6651561 h 6858000"/>
              <a:gd name="connsiteX294" fmla="*/ 11623964 w 12192000"/>
              <a:gd name="connsiteY294" fmla="*/ 6653639 h 6858000"/>
              <a:gd name="connsiteX295" fmla="*/ 11636303 w 12192000"/>
              <a:gd name="connsiteY295" fmla="*/ 6705600 h 6858000"/>
              <a:gd name="connsiteX296" fmla="*/ 11638359 w 12192000"/>
              <a:gd name="connsiteY296" fmla="*/ 6705600 h 6858000"/>
              <a:gd name="connsiteX297" fmla="*/ 11658925 w 12192000"/>
              <a:gd name="connsiteY297" fmla="*/ 6705600 h 6858000"/>
              <a:gd name="connsiteX298" fmla="*/ 11660982 w 12192000"/>
              <a:gd name="connsiteY298" fmla="*/ 6705600 h 6858000"/>
              <a:gd name="connsiteX299" fmla="*/ 11675378 w 12192000"/>
              <a:gd name="connsiteY299" fmla="*/ 6653639 h 6858000"/>
              <a:gd name="connsiteX300" fmla="*/ 11695943 w 12192000"/>
              <a:gd name="connsiteY300" fmla="*/ 6651561 h 6858000"/>
              <a:gd name="connsiteX301" fmla="*/ 11722678 w 12192000"/>
              <a:gd name="connsiteY301" fmla="*/ 6697286 h 6858000"/>
              <a:gd name="connsiteX302" fmla="*/ 11743243 w 12192000"/>
              <a:gd name="connsiteY302" fmla="*/ 6691051 h 6858000"/>
              <a:gd name="connsiteX303" fmla="*/ 11745300 w 12192000"/>
              <a:gd name="connsiteY303" fmla="*/ 6691051 h 6858000"/>
              <a:gd name="connsiteX304" fmla="*/ 11747356 w 12192000"/>
              <a:gd name="connsiteY304" fmla="*/ 6664032 h 6858000"/>
              <a:gd name="connsiteX305" fmla="*/ 11745300 w 12192000"/>
              <a:gd name="connsiteY305" fmla="*/ 6637012 h 6858000"/>
              <a:gd name="connsiteX306" fmla="*/ 11765865 w 12192000"/>
              <a:gd name="connsiteY306" fmla="*/ 6628698 h 6858000"/>
              <a:gd name="connsiteX307" fmla="*/ 11802882 w 12192000"/>
              <a:gd name="connsiteY307" fmla="*/ 6666109 h 6858000"/>
              <a:gd name="connsiteX308" fmla="*/ 11821391 w 12192000"/>
              <a:gd name="connsiteY308" fmla="*/ 6655718 h 6858000"/>
              <a:gd name="connsiteX309" fmla="*/ 11823448 w 12192000"/>
              <a:gd name="connsiteY309" fmla="*/ 6653639 h 6858000"/>
              <a:gd name="connsiteX310" fmla="*/ 11823448 w 12192000"/>
              <a:gd name="connsiteY310" fmla="*/ 6651561 h 6858000"/>
              <a:gd name="connsiteX311" fmla="*/ 11809052 w 12192000"/>
              <a:gd name="connsiteY311" fmla="*/ 6603756 h 6858000"/>
              <a:gd name="connsiteX312" fmla="*/ 11825504 w 12192000"/>
              <a:gd name="connsiteY312" fmla="*/ 6589207 h 6858000"/>
              <a:gd name="connsiteX313" fmla="*/ 11870748 w 12192000"/>
              <a:gd name="connsiteY313" fmla="*/ 6616227 h 6858000"/>
              <a:gd name="connsiteX314" fmla="*/ 11872805 w 12192000"/>
              <a:gd name="connsiteY314" fmla="*/ 6616227 h 6858000"/>
              <a:gd name="connsiteX315" fmla="*/ 11887201 w 12192000"/>
              <a:gd name="connsiteY315" fmla="*/ 6599600 h 6858000"/>
              <a:gd name="connsiteX316" fmla="*/ 11889257 w 12192000"/>
              <a:gd name="connsiteY316" fmla="*/ 6599600 h 6858000"/>
              <a:gd name="connsiteX317" fmla="*/ 11862522 w 12192000"/>
              <a:gd name="connsiteY317" fmla="*/ 6553874 h 6858000"/>
              <a:gd name="connsiteX318" fmla="*/ 11874861 w 12192000"/>
              <a:gd name="connsiteY318" fmla="*/ 6535168 h 6858000"/>
              <a:gd name="connsiteX319" fmla="*/ 11926275 w 12192000"/>
              <a:gd name="connsiteY319" fmla="*/ 6549716 h 6858000"/>
              <a:gd name="connsiteX320" fmla="*/ 11928331 w 12192000"/>
              <a:gd name="connsiteY320" fmla="*/ 6547638 h 6858000"/>
              <a:gd name="connsiteX321" fmla="*/ 11938614 w 12192000"/>
              <a:gd name="connsiteY321" fmla="*/ 6528932 h 6858000"/>
              <a:gd name="connsiteX322" fmla="*/ 11938614 w 12192000"/>
              <a:gd name="connsiteY322" fmla="*/ 6526854 h 6858000"/>
              <a:gd name="connsiteX323" fmla="*/ 11901596 w 12192000"/>
              <a:gd name="connsiteY323" fmla="*/ 6491519 h 6858000"/>
              <a:gd name="connsiteX324" fmla="*/ 11909822 w 12192000"/>
              <a:gd name="connsiteY324" fmla="*/ 6470736 h 6858000"/>
              <a:gd name="connsiteX325" fmla="*/ 11961236 w 12192000"/>
              <a:gd name="connsiteY325" fmla="*/ 6470736 h 6858000"/>
              <a:gd name="connsiteX326" fmla="*/ 11963292 w 12192000"/>
              <a:gd name="connsiteY326" fmla="*/ 6470736 h 6858000"/>
              <a:gd name="connsiteX327" fmla="*/ 11967405 w 12192000"/>
              <a:gd name="connsiteY327" fmla="*/ 6449951 h 6858000"/>
              <a:gd name="connsiteX328" fmla="*/ 11967405 w 12192000"/>
              <a:gd name="connsiteY328" fmla="*/ 6447872 h 6858000"/>
              <a:gd name="connsiteX329" fmla="*/ 11922162 w 12192000"/>
              <a:gd name="connsiteY329" fmla="*/ 6420852 h 6858000"/>
              <a:gd name="connsiteX330" fmla="*/ 11926275 w 12192000"/>
              <a:gd name="connsiteY330" fmla="*/ 6400068 h 6858000"/>
              <a:gd name="connsiteX331" fmla="*/ 11975632 w 12192000"/>
              <a:gd name="connsiteY331" fmla="*/ 6385519 h 6858000"/>
              <a:gd name="connsiteX332" fmla="*/ 11977688 w 12192000"/>
              <a:gd name="connsiteY332" fmla="*/ 6385519 h 6858000"/>
              <a:gd name="connsiteX333" fmla="*/ 11977688 w 12192000"/>
              <a:gd name="connsiteY333" fmla="*/ 6373048 h 6858000"/>
              <a:gd name="connsiteX334" fmla="*/ 11977688 w 12192000"/>
              <a:gd name="connsiteY334" fmla="*/ 6362655 h 6858000"/>
              <a:gd name="connsiteX335" fmla="*/ 11975632 w 12192000"/>
              <a:gd name="connsiteY335" fmla="*/ 6362655 h 6858000"/>
              <a:gd name="connsiteX336" fmla="*/ 11926275 w 12192000"/>
              <a:gd name="connsiteY336" fmla="*/ 6348107 h 6858000"/>
              <a:gd name="connsiteX337" fmla="*/ 11924218 w 12192000"/>
              <a:gd name="connsiteY337" fmla="*/ 6327322 h 6858000"/>
              <a:gd name="connsiteX338" fmla="*/ 11967405 w 12192000"/>
              <a:gd name="connsiteY338" fmla="*/ 6300302 h 6858000"/>
              <a:gd name="connsiteX339" fmla="*/ 11969462 w 12192000"/>
              <a:gd name="connsiteY339" fmla="*/ 6300302 h 6858000"/>
              <a:gd name="connsiteX340" fmla="*/ 11969462 w 12192000"/>
              <a:gd name="connsiteY340" fmla="*/ 6298223 h 6858000"/>
              <a:gd name="connsiteX341" fmla="*/ 11963292 w 12192000"/>
              <a:gd name="connsiteY341" fmla="*/ 6277439 h 6858000"/>
              <a:gd name="connsiteX342" fmla="*/ 11961236 w 12192000"/>
              <a:gd name="connsiteY342" fmla="*/ 6277439 h 6858000"/>
              <a:gd name="connsiteX343" fmla="*/ 11909822 w 12192000"/>
              <a:gd name="connsiteY343" fmla="*/ 6277439 h 6858000"/>
              <a:gd name="connsiteX344" fmla="*/ 11901596 w 12192000"/>
              <a:gd name="connsiteY344" fmla="*/ 6256655 h 6858000"/>
              <a:gd name="connsiteX345" fmla="*/ 11938614 w 12192000"/>
              <a:gd name="connsiteY345" fmla="*/ 6219243 h 6858000"/>
              <a:gd name="connsiteX346" fmla="*/ 11938614 w 12192000"/>
              <a:gd name="connsiteY346" fmla="*/ 6217164 h 6858000"/>
              <a:gd name="connsiteX347" fmla="*/ 11928331 w 12192000"/>
              <a:gd name="connsiteY347" fmla="*/ 6198458 h 6858000"/>
              <a:gd name="connsiteX348" fmla="*/ 11926275 w 12192000"/>
              <a:gd name="connsiteY348" fmla="*/ 6198458 h 6858000"/>
              <a:gd name="connsiteX349" fmla="*/ 11876918 w 12192000"/>
              <a:gd name="connsiteY349" fmla="*/ 6210929 h 6858000"/>
              <a:gd name="connsiteX350" fmla="*/ 11862522 w 12192000"/>
              <a:gd name="connsiteY350" fmla="*/ 6194301 h 6858000"/>
              <a:gd name="connsiteX351" fmla="*/ 11889257 w 12192000"/>
              <a:gd name="connsiteY351" fmla="*/ 6148575 h 6858000"/>
              <a:gd name="connsiteX352" fmla="*/ 11889257 w 12192000"/>
              <a:gd name="connsiteY352" fmla="*/ 6146497 h 6858000"/>
              <a:gd name="connsiteX353" fmla="*/ 11872805 w 12192000"/>
              <a:gd name="connsiteY353" fmla="*/ 6131947 h 6858000"/>
              <a:gd name="connsiteX354" fmla="*/ 11827561 w 12192000"/>
              <a:gd name="connsiteY354" fmla="*/ 6156889 h 6858000"/>
              <a:gd name="connsiteX355" fmla="*/ 11809052 w 12192000"/>
              <a:gd name="connsiteY355" fmla="*/ 6144418 h 6858000"/>
              <a:gd name="connsiteX356" fmla="*/ 11823448 w 12192000"/>
              <a:gd name="connsiteY356" fmla="*/ 6094535 h 6858000"/>
              <a:gd name="connsiteX357" fmla="*/ 11823448 w 12192000"/>
              <a:gd name="connsiteY357" fmla="*/ 6092457 h 6858000"/>
              <a:gd name="connsiteX358" fmla="*/ 11804939 w 12192000"/>
              <a:gd name="connsiteY358" fmla="*/ 6082065 h 6858000"/>
              <a:gd name="connsiteX359" fmla="*/ 11802882 w 12192000"/>
              <a:gd name="connsiteY359" fmla="*/ 6079986 h 6858000"/>
              <a:gd name="connsiteX360" fmla="*/ 11802882 w 12192000"/>
              <a:gd name="connsiteY360" fmla="*/ 6082065 h 6858000"/>
              <a:gd name="connsiteX361" fmla="*/ 11765865 w 12192000"/>
              <a:gd name="connsiteY361" fmla="*/ 6117398 h 6858000"/>
              <a:gd name="connsiteX362" fmla="*/ 11745300 w 12192000"/>
              <a:gd name="connsiteY362" fmla="*/ 6109085 h 6858000"/>
              <a:gd name="connsiteX363" fmla="*/ 11749412 w 12192000"/>
              <a:gd name="connsiteY363" fmla="*/ 6082065 h 6858000"/>
              <a:gd name="connsiteX364" fmla="*/ 11745300 w 12192000"/>
              <a:gd name="connsiteY364" fmla="*/ 6057123 h 6858000"/>
              <a:gd name="connsiteX365" fmla="*/ 11745300 w 12192000"/>
              <a:gd name="connsiteY365" fmla="*/ 6055045 h 6858000"/>
              <a:gd name="connsiteX366" fmla="*/ 11743243 w 12192000"/>
              <a:gd name="connsiteY366" fmla="*/ 6055045 h 6858000"/>
              <a:gd name="connsiteX367" fmla="*/ 11722678 w 12192000"/>
              <a:gd name="connsiteY367" fmla="*/ 6050888 h 6858000"/>
              <a:gd name="connsiteX368" fmla="*/ 11695943 w 12192000"/>
              <a:gd name="connsiteY368" fmla="*/ 6096614 h 6858000"/>
              <a:gd name="connsiteX369" fmla="*/ 11673321 w 12192000"/>
              <a:gd name="connsiteY369" fmla="*/ 6092457 h 6858000"/>
              <a:gd name="connsiteX370" fmla="*/ 11660982 w 12192000"/>
              <a:gd name="connsiteY370" fmla="*/ 6042574 h 6858000"/>
              <a:gd name="connsiteX371" fmla="*/ 11658925 w 12192000"/>
              <a:gd name="connsiteY371" fmla="*/ 6042574 h 6858000"/>
              <a:gd name="connsiteX372" fmla="*/ 11638359 w 12192000"/>
              <a:gd name="connsiteY372" fmla="*/ 6042574 h 6858000"/>
              <a:gd name="connsiteX373" fmla="*/ 11636303 w 12192000"/>
              <a:gd name="connsiteY373" fmla="*/ 6042574 h 6858000"/>
              <a:gd name="connsiteX374" fmla="*/ 0 w 12192000"/>
              <a:gd name="connsiteY374" fmla="*/ 0 h 6858000"/>
              <a:gd name="connsiteX375" fmla="*/ 12192000 w 12192000"/>
              <a:gd name="connsiteY375" fmla="*/ 0 h 6858000"/>
              <a:gd name="connsiteX376" fmla="*/ 12192000 w 12192000"/>
              <a:gd name="connsiteY376" fmla="*/ 6858000 h 6858000"/>
              <a:gd name="connsiteX377" fmla="*/ 4539049 w 12192000"/>
              <a:gd name="connsiteY377" fmla="*/ 6858000 h 6858000"/>
              <a:gd name="connsiteX378" fmla="*/ 0 w 12192000"/>
              <a:gd name="connsiteY378" fmla="*/ 6858000 h 6858000"/>
              <a:gd name="connsiteX379" fmla="*/ 0 w 12192000"/>
              <a:gd name="connsiteY379" fmla="*/ 627311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</a:cxnLst>
            <a:rect l="l" t="t" r="r" b="b"/>
            <a:pathLst>
              <a:path w="12192000" h="6858000">
                <a:moveTo>
                  <a:pt x="11603402" y="6440005"/>
                </a:moveTo>
                <a:cubicBezTo>
                  <a:pt x="11607483" y="6437921"/>
                  <a:pt x="11609524" y="6437921"/>
                  <a:pt x="11613605" y="6440005"/>
                </a:cubicBezTo>
                <a:cubicBezTo>
                  <a:pt x="11615645" y="6442090"/>
                  <a:pt x="11617686" y="6444174"/>
                  <a:pt x="11617686" y="6448343"/>
                </a:cubicBezTo>
                <a:cubicBezTo>
                  <a:pt x="11623808" y="6550487"/>
                  <a:pt x="11623808" y="6550487"/>
                  <a:pt x="11623808" y="6550487"/>
                </a:cubicBezTo>
                <a:cubicBezTo>
                  <a:pt x="11625848" y="6556740"/>
                  <a:pt x="11623808" y="6558825"/>
                  <a:pt x="11621767" y="6560909"/>
                </a:cubicBezTo>
                <a:cubicBezTo>
                  <a:pt x="11619727" y="6562994"/>
                  <a:pt x="11617686" y="6560909"/>
                  <a:pt x="11615645" y="6560909"/>
                </a:cubicBezTo>
                <a:cubicBezTo>
                  <a:pt x="11570752" y="6550487"/>
                  <a:pt x="11540142" y="6531725"/>
                  <a:pt x="11509533" y="6498373"/>
                </a:cubicBezTo>
                <a:cubicBezTo>
                  <a:pt x="11507492" y="6496289"/>
                  <a:pt x="11505451" y="6494204"/>
                  <a:pt x="11505451" y="6492120"/>
                </a:cubicBezTo>
                <a:cubicBezTo>
                  <a:pt x="11505451" y="6492120"/>
                  <a:pt x="11505451" y="6492120"/>
                  <a:pt x="11505451" y="6490034"/>
                </a:cubicBezTo>
                <a:cubicBezTo>
                  <a:pt x="11505451" y="6487950"/>
                  <a:pt x="11509533" y="6485865"/>
                  <a:pt x="11511573" y="6485865"/>
                </a:cubicBezTo>
                <a:cubicBezTo>
                  <a:pt x="11603402" y="6440005"/>
                  <a:pt x="11603402" y="6440005"/>
                  <a:pt x="11603402" y="6440005"/>
                </a:cubicBezTo>
                <a:close/>
                <a:moveTo>
                  <a:pt x="11686136" y="6437921"/>
                </a:moveTo>
                <a:cubicBezTo>
                  <a:pt x="11690256" y="6437921"/>
                  <a:pt x="11692317" y="6437921"/>
                  <a:pt x="11696438" y="6437921"/>
                </a:cubicBezTo>
                <a:cubicBezTo>
                  <a:pt x="11787097" y="6483687"/>
                  <a:pt x="11787097" y="6483687"/>
                  <a:pt x="11787097" y="6483687"/>
                </a:cubicBezTo>
                <a:cubicBezTo>
                  <a:pt x="11791218" y="6485767"/>
                  <a:pt x="11793278" y="6487847"/>
                  <a:pt x="11795339" y="6489928"/>
                </a:cubicBezTo>
                <a:cubicBezTo>
                  <a:pt x="11795339" y="6492008"/>
                  <a:pt x="11793278" y="6494088"/>
                  <a:pt x="11791218" y="6496168"/>
                </a:cubicBezTo>
                <a:cubicBezTo>
                  <a:pt x="11760312" y="6529452"/>
                  <a:pt x="11727344" y="6548175"/>
                  <a:pt x="11684076" y="6558576"/>
                </a:cubicBezTo>
                <a:cubicBezTo>
                  <a:pt x="11679954" y="6560656"/>
                  <a:pt x="11677894" y="6560656"/>
                  <a:pt x="11675833" y="6558576"/>
                </a:cubicBezTo>
                <a:cubicBezTo>
                  <a:pt x="11673773" y="6556496"/>
                  <a:pt x="11673773" y="6552335"/>
                  <a:pt x="11673773" y="6550255"/>
                </a:cubicBezTo>
                <a:cubicBezTo>
                  <a:pt x="11682015" y="6446242"/>
                  <a:pt x="11682015" y="6446242"/>
                  <a:pt x="11682015" y="6446242"/>
                </a:cubicBezTo>
                <a:cubicBezTo>
                  <a:pt x="11682015" y="6444162"/>
                  <a:pt x="11684076" y="6440001"/>
                  <a:pt x="11686136" y="6437921"/>
                </a:cubicBezTo>
                <a:close/>
                <a:moveTo>
                  <a:pt x="10868401" y="6398178"/>
                </a:moveTo>
                <a:cubicBezTo>
                  <a:pt x="10868401" y="6398178"/>
                  <a:pt x="10868401" y="6398178"/>
                  <a:pt x="10868401" y="6441381"/>
                </a:cubicBezTo>
                <a:cubicBezTo>
                  <a:pt x="10868401" y="6441381"/>
                  <a:pt x="10841333" y="6449610"/>
                  <a:pt x="10820512" y="6449610"/>
                </a:cubicBezTo>
                <a:cubicBezTo>
                  <a:pt x="10803855" y="6449610"/>
                  <a:pt x="10801773" y="6433152"/>
                  <a:pt x="10801773" y="6424923"/>
                </a:cubicBezTo>
                <a:cubicBezTo>
                  <a:pt x="10801773" y="6410522"/>
                  <a:pt x="10810102" y="6402293"/>
                  <a:pt x="10826759" y="6400236"/>
                </a:cubicBezTo>
                <a:close/>
                <a:moveTo>
                  <a:pt x="10518900" y="6328044"/>
                </a:moveTo>
                <a:cubicBezTo>
                  <a:pt x="10547537" y="6328044"/>
                  <a:pt x="10559811" y="6344651"/>
                  <a:pt x="10559811" y="6388243"/>
                </a:cubicBezTo>
                <a:cubicBezTo>
                  <a:pt x="10559811" y="6425607"/>
                  <a:pt x="10553675" y="6448441"/>
                  <a:pt x="10518900" y="6448441"/>
                </a:cubicBezTo>
                <a:cubicBezTo>
                  <a:pt x="10484125" y="6448441"/>
                  <a:pt x="10477988" y="6425607"/>
                  <a:pt x="10477988" y="6388243"/>
                </a:cubicBezTo>
                <a:cubicBezTo>
                  <a:pt x="10477988" y="6344651"/>
                  <a:pt x="10488216" y="6328044"/>
                  <a:pt x="10518900" y="6328044"/>
                </a:cubicBezTo>
                <a:close/>
                <a:moveTo>
                  <a:pt x="11673123" y="6319732"/>
                </a:moveTo>
                <a:cubicBezTo>
                  <a:pt x="11675950" y="6319213"/>
                  <a:pt x="11679033" y="6319732"/>
                  <a:pt x="11682116" y="6320771"/>
                </a:cubicBezTo>
                <a:cubicBezTo>
                  <a:pt x="11698562" y="6333240"/>
                  <a:pt x="11708840" y="6351942"/>
                  <a:pt x="11708840" y="6372722"/>
                </a:cubicBezTo>
                <a:cubicBezTo>
                  <a:pt x="11708840" y="6403893"/>
                  <a:pt x="11682116" y="6430907"/>
                  <a:pt x="11649226" y="6430907"/>
                </a:cubicBezTo>
                <a:cubicBezTo>
                  <a:pt x="11616336" y="6430907"/>
                  <a:pt x="11589612" y="6403893"/>
                  <a:pt x="11589612" y="6372722"/>
                </a:cubicBezTo>
                <a:cubicBezTo>
                  <a:pt x="11589612" y="6351942"/>
                  <a:pt x="11599890" y="6333240"/>
                  <a:pt x="11616336" y="6322850"/>
                </a:cubicBezTo>
                <a:cubicBezTo>
                  <a:pt x="11622503" y="6318693"/>
                  <a:pt x="11628669" y="6318693"/>
                  <a:pt x="11632781" y="6324927"/>
                </a:cubicBezTo>
                <a:cubicBezTo>
                  <a:pt x="11636892" y="6331162"/>
                  <a:pt x="11634837" y="6337395"/>
                  <a:pt x="11630725" y="6341552"/>
                </a:cubicBezTo>
                <a:cubicBezTo>
                  <a:pt x="11620447" y="6347786"/>
                  <a:pt x="11614280" y="6360254"/>
                  <a:pt x="11614280" y="6372722"/>
                </a:cubicBezTo>
                <a:cubicBezTo>
                  <a:pt x="11614280" y="6391425"/>
                  <a:pt x="11630725" y="6408049"/>
                  <a:pt x="11649226" y="6408049"/>
                </a:cubicBezTo>
                <a:cubicBezTo>
                  <a:pt x="11667727" y="6408049"/>
                  <a:pt x="11684172" y="6391425"/>
                  <a:pt x="11684172" y="6372722"/>
                </a:cubicBezTo>
                <a:cubicBezTo>
                  <a:pt x="11684172" y="6360254"/>
                  <a:pt x="11678005" y="6347786"/>
                  <a:pt x="11667727" y="6341552"/>
                </a:cubicBezTo>
                <a:cubicBezTo>
                  <a:pt x="11663616" y="6337395"/>
                  <a:pt x="11661560" y="6331162"/>
                  <a:pt x="11665671" y="6324927"/>
                </a:cubicBezTo>
                <a:cubicBezTo>
                  <a:pt x="11667727" y="6321811"/>
                  <a:pt x="11670297" y="6320252"/>
                  <a:pt x="11673123" y="6319732"/>
                </a:cubicBezTo>
                <a:close/>
                <a:moveTo>
                  <a:pt x="11822057" y="6304666"/>
                </a:moveTo>
                <a:cubicBezTo>
                  <a:pt x="11824124" y="6304666"/>
                  <a:pt x="11826190" y="6308818"/>
                  <a:pt x="11826190" y="6310895"/>
                </a:cubicBezTo>
                <a:cubicBezTo>
                  <a:pt x="11838588" y="6354493"/>
                  <a:pt x="11838588" y="6391863"/>
                  <a:pt x="11826190" y="6435462"/>
                </a:cubicBezTo>
                <a:cubicBezTo>
                  <a:pt x="11824124" y="6439614"/>
                  <a:pt x="11824124" y="6441690"/>
                  <a:pt x="11822057" y="6441690"/>
                </a:cubicBezTo>
                <a:cubicBezTo>
                  <a:pt x="11817924" y="6443766"/>
                  <a:pt x="11815858" y="6441690"/>
                  <a:pt x="11813791" y="6439614"/>
                </a:cubicBezTo>
                <a:cubicBezTo>
                  <a:pt x="11729066" y="6381482"/>
                  <a:pt x="11729066" y="6381482"/>
                  <a:pt x="11729066" y="6381482"/>
                </a:cubicBezTo>
                <a:cubicBezTo>
                  <a:pt x="11724933" y="6379407"/>
                  <a:pt x="11722867" y="6377330"/>
                  <a:pt x="11722867" y="6373178"/>
                </a:cubicBezTo>
                <a:cubicBezTo>
                  <a:pt x="11722867" y="6371102"/>
                  <a:pt x="11724933" y="6366950"/>
                  <a:pt x="11729066" y="6364874"/>
                </a:cubicBezTo>
                <a:cubicBezTo>
                  <a:pt x="11813791" y="6306743"/>
                  <a:pt x="11813791" y="6306743"/>
                  <a:pt x="11813791" y="6306743"/>
                </a:cubicBezTo>
                <a:cubicBezTo>
                  <a:pt x="11815858" y="6304666"/>
                  <a:pt x="11819991" y="6304666"/>
                  <a:pt x="11822057" y="6304666"/>
                </a:cubicBezTo>
                <a:close/>
                <a:moveTo>
                  <a:pt x="11476229" y="6304666"/>
                </a:moveTo>
                <a:cubicBezTo>
                  <a:pt x="11480320" y="6304666"/>
                  <a:pt x="11482366" y="6306743"/>
                  <a:pt x="11484412" y="6308818"/>
                </a:cubicBezTo>
                <a:cubicBezTo>
                  <a:pt x="11568280" y="6364874"/>
                  <a:pt x="11568280" y="6364874"/>
                  <a:pt x="11568280" y="6364874"/>
                </a:cubicBezTo>
                <a:cubicBezTo>
                  <a:pt x="11572371" y="6366950"/>
                  <a:pt x="11574417" y="6371102"/>
                  <a:pt x="11574417" y="6373178"/>
                </a:cubicBezTo>
                <a:cubicBezTo>
                  <a:pt x="11574417" y="6377330"/>
                  <a:pt x="11572371" y="6379407"/>
                  <a:pt x="11568280" y="6381482"/>
                </a:cubicBezTo>
                <a:lnTo>
                  <a:pt x="11484412" y="6439614"/>
                </a:lnTo>
                <a:cubicBezTo>
                  <a:pt x="11480320" y="6441690"/>
                  <a:pt x="11478275" y="6443766"/>
                  <a:pt x="11476229" y="6441690"/>
                </a:cubicBezTo>
                <a:cubicBezTo>
                  <a:pt x="11474184" y="6441690"/>
                  <a:pt x="11472138" y="6439614"/>
                  <a:pt x="11472138" y="6435462"/>
                </a:cubicBezTo>
                <a:cubicBezTo>
                  <a:pt x="11459865" y="6391863"/>
                  <a:pt x="11459865" y="6356569"/>
                  <a:pt x="11472138" y="6310895"/>
                </a:cubicBezTo>
                <a:cubicBezTo>
                  <a:pt x="11472138" y="6308818"/>
                  <a:pt x="11474184" y="6306743"/>
                  <a:pt x="11476229" y="6304666"/>
                </a:cubicBezTo>
                <a:close/>
                <a:moveTo>
                  <a:pt x="11088184" y="6294146"/>
                </a:moveTo>
                <a:cubicBezTo>
                  <a:pt x="11086131" y="6294146"/>
                  <a:pt x="11084078" y="6294146"/>
                  <a:pt x="11082024" y="6296224"/>
                </a:cubicBezTo>
                <a:cubicBezTo>
                  <a:pt x="11079972" y="6298301"/>
                  <a:pt x="11079972" y="6300378"/>
                  <a:pt x="11079972" y="6302454"/>
                </a:cubicBezTo>
                <a:cubicBezTo>
                  <a:pt x="11121033" y="6460305"/>
                  <a:pt x="11121033" y="6460305"/>
                  <a:pt x="11121033" y="6460305"/>
                </a:cubicBezTo>
                <a:cubicBezTo>
                  <a:pt x="11123086" y="6468613"/>
                  <a:pt x="11131299" y="6481074"/>
                  <a:pt x="11145670" y="6481074"/>
                </a:cubicBezTo>
                <a:cubicBezTo>
                  <a:pt x="11153882" y="6481074"/>
                  <a:pt x="11153882" y="6481074"/>
                  <a:pt x="11153882" y="6481074"/>
                </a:cubicBezTo>
                <a:cubicBezTo>
                  <a:pt x="11151829" y="6485228"/>
                  <a:pt x="11151829" y="6487306"/>
                  <a:pt x="11149776" y="6489382"/>
                </a:cubicBezTo>
                <a:cubicBezTo>
                  <a:pt x="11149776" y="6491459"/>
                  <a:pt x="11149776" y="6491459"/>
                  <a:pt x="11149776" y="6491459"/>
                </a:cubicBezTo>
                <a:cubicBezTo>
                  <a:pt x="11147723" y="6497691"/>
                  <a:pt x="11145670" y="6510152"/>
                  <a:pt x="11125139" y="6510152"/>
                </a:cubicBezTo>
                <a:cubicBezTo>
                  <a:pt x="11090237" y="6508075"/>
                  <a:pt x="11090237" y="6508075"/>
                  <a:pt x="11090237" y="6508075"/>
                </a:cubicBezTo>
                <a:cubicBezTo>
                  <a:pt x="11088184" y="6505998"/>
                  <a:pt x="11086131" y="6508075"/>
                  <a:pt x="11084078" y="6510152"/>
                </a:cubicBezTo>
                <a:cubicBezTo>
                  <a:pt x="11082024" y="6510152"/>
                  <a:pt x="11082024" y="6512229"/>
                  <a:pt x="11082024" y="6514306"/>
                </a:cubicBezTo>
                <a:cubicBezTo>
                  <a:pt x="11082024" y="6532999"/>
                  <a:pt x="11082024" y="6532999"/>
                  <a:pt x="11082024" y="6532999"/>
                </a:cubicBezTo>
                <a:cubicBezTo>
                  <a:pt x="11082024" y="6537153"/>
                  <a:pt x="11084078" y="6539230"/>
                  <a:pt x="11088184" y="6539230"/>
                </a:cubicBezTo>
                <a:cubicBezTo>
                  <a:pt x="11098449" y="6543383"/>
                  <a:pt x="11118980" y="6545460"/>
                  <a:pt x="11135404" y="6545460"/>
                </a:cubicBezTo>
                <a:cubicBezTo>
                  <a:pt x="11135404" y="6545460"/>
                  <a:pt x="11135404" y="6545460"/>
                  <a:pt x="11137458" y="6545460"/>
                </a:cubicBezTo>
                <a:cubicBezTo>
                  <a:pt x="11164148" y="6545460"/>
                  <a:pt x="11182625" y="6528845"/>
                  <a:pt x="11190838" y="6493536"/>
                </a:cubicBezTo>
                <a:cubicBezTo>
                  <a:pt x="11201103" y="6454073"/>
                  <a:pt x="11215474" y="6402149"/>
                  <a:pt x="11223687" y="6364764"/>
                </a:cubicBezTo>
                <a:cubicBezTo>
                  <a:pt x="11227793" y="6348148"/>
                  <a:pt x="11231899" y="6333609"/>
                  <a:pt x="11236005" y="6323224"/>
                </a:cubicBezTo>
                <a:cubicBezTo>
                  <a:pt x="11240111" y="6302454"/>
                  <a:pt x="11240111" y="6302454"/>
                  <a:pt x="11240111" y="6302454"/>
                </a:cubicBezTo>
                <a:cubicBezTo>
                  <a:pt x="11240111" y="6300378"/>
                  <a:pt x="11240111" y="6298301"/>
                  <a:pt x="11238058" y="6296224"/>
                </a:cubicBezTo>
                <a:cubicBezTo>
                  <a:pt x="11238058" y="6294146"/>
                  <a:pt x="11236005" y="6294146"/>
                  <a:pt x="11233952" y="6294146"/>
                </a:cubicBezTo>
                <a:cubicBezTo>
                  <a:pt x="11205209" y="6294146"/>
                  <a:pt x="11205209" y="6294146"/>
                  <a:pt x="11205209" y="6294146"/>
                </a:cubicBezTo>
                <a:cubicBezTo>
                  <a:pt x="11203156" y="6294146"/>
                  <a:pt x="11199050" y="6296224"/>
                  <a:pt x="11199050" y="6298301"/>
                </a:cubicBezTo>
                <a:cubicBezTo>
                  <a:pt x="11162094" y="6439535"/>
                  <a:pt x="11162094" y="6439535"/>
                  <a:pt x="11162094" y="6439535"/>
                </a:cubicBezTo>
                <a:cubicBezTo>
                  <a:pt x="11160041" y="6439535"/>
                  <a:pt x="11160041" y="6439535"/>
                  <a:pt x="11160041" y="6439535"/>
                </a:cubicBezTo>
                <a:cubicBezTo>
                  <a:pt x="11121033" y="6298301"/>
                  <a:pt x="11121033" y="6298301"/>
                  <a:pt x="11121033" y="6298301"/>
                </a:cubicBezTo>
                <a:cubicBezTo>
                  <a:pt x="11121033" y="6296224"/>
                  <a:pt x="11118980" y="6294146"/>
                  <a:pt x="11114874" y="6294146"/>
                </a:cubicBezTo>
                <a:cubicBezTo>
                  <a:pt x="11088184" y="6294146"/>
                  <a:pt x="11088184" y="6294146"/>
                  <a:pt x="11088184" y="6294146"/>
                </a:cubicBezTo>
                <a:close/>
                <a:moveTo>
                  <a:pt x="11048412" y="6291809"/>
                </a:moveTo>
                <a:cubicBezTo>
                  <a:pt x="11030001" y="6291809"/>
                  <a:pt x="11011591" y="6304294"/>
                  <a:pt x="10999317" y="6312618"/>
                </a:cubicBezTo>
                <a:cubicBezTo>
                  <a:pt x="10999317" y="6300133"/>
                  <a:pt x="10999317" y="6300133"/>
                  <a:pt x="10999317" y="6300133"/>
                </a:cubicBezTo>
                <a:cubicBezTo>
                  <a:pt x="10999317" y="6295970"/>
                  <a:pt x="10997272" y="6293890"/>
                  <a:pt x="10993181" y="6293890"/>
                </a:cubicBezTo>
                <a:cubicBezTo>
                  <a:pt x="10964542" y="6293890"/>
                  <a:pt x="10964542" y="6293890"/>
                  <a:pt x="10964542" y="6293890"/>
                </a:cubicBezTo>
                <a:cubicBezTo>
                  <a:pt x="10960451" y="6293890"/>
                  <a:pt x="10958406" y="6295970"/>
                  <a:pt x="10958406" y="6300133"/>
                </a:cubicBezTo>
                <a:cubicBezTo>
                  <a:pt x="10958406" y="6474928"/>
                  <a:pt x="10958406" y="6474928"/>
                  <a:pt x="10958406" y="6474928"/>
                </a:cubicBezTo>
                <a:cubicBezTo>
                  <a:pt x="10958406" y="6479090"/>
                  <a:pt x="10960451" y="6481171"/>
                  <a:pt x="10964542" y="6481171"/>
                </a:cubicBezTo>
                <a:cubicBezTo>
                  <a:pt x="10993181" y="6481171"/>
                  <a:pt x="10993181" y="6481171"/>
                  <a:pt x="10993181" y="6481171"/>
                </a:cubicBezTo>
                <a:cubicBezTo>
                  <a:pt x="10997272" y="6481171"/>
                  <a:pt x="10999317" y="6479090"/>
                  <a:pt x="10999317" y="6474928"/>
                </a:cubicBezTo>
                <a:cubicBezTo>
                  <a:pt x="10999317" y="6354236"/>
                  <a:pt x="10999317" y="6354236"/>
                  <a:pt x="10999317" y="6354236"/>
                </a:cubicBezTo>
                <a:cubicBezTo>
                  <a:pt x="11007500" y="6347993"/>
                  <a:pt x="11025910" y="6333427"/>
                  <a:pt x="11050457" y="6331346"/>
                </a:cubicBezTo>
                <a:cubicBezTo>
                  <a:pt x="11054548" y="6331346"/>
                  <a:pt x="11056594" y="6327184"/>
                  <a:pt x="11056594" y="6325103"/>
                </a:cubicBezTo>
                <a:cubicBezTo>
                  <a:pt x="11056594" y="6298052"/>
                  <a:pt x="11056594" y="6298052"/>
                  <a:pt x="11056594" y="6298052"/>
                </a:cubicBezTo>
                <a:cubicBezTo>
                  <a:pt x="11056594" y="6295970"/>
                  <a:pt x="11056594" y="6293890"/>
                  <a:pt x="11054548" y="6293890"/>
                </a:cubicBezTo>
                <a:cubicBezTo>
                  <a:pt x="11052503" y="6291809"/>
                  <a:pt x="11050457" y="6291809"/>
                  <a:pt x="11048412" y="6291809"/>
                </a:cubicBezTo>
                <a:close/>
                <a:moveTo>
                  <a:pt x="10847504" y="6288302"/>
                </a:moveTo>
                <a:cubicBezTo>
                  <a:pt x="10826811" y="6288302"/>
                  <a:pt x="10791633" y="6294540"/>
                  <a:pt x="10777148" y="6296620"/>
                </a:cubicBezTo>
                <a:cubicBezTo>
                  <a:pt x="10773009" y="6296620"/>
                  <a:pt x="10770940" y="6300778"/>
                  <a:pt x="10770940" y="6302858"/>
                </a:cubicBezTo>
                <a:cubicBezTo>
                  <a:pt x="10770940" y="6302858"/>
                  <a:pt x="10770940" y="6302858"/>
                  <a:pt x="10773009" y="6327811"/>
                </a:cubicBezTo>
                <a:cubicBezTo>
                  <a:pt x="10773009" y="6329890"/>
                  <a:pt x="10773009" y="6331970"/>
                  <a:pt x="10775079" y="6331970"/>
                </a:cubicBezTo>
                <a:cubicBezTo>
                  <a:pt x="10777148" y="6334049"/>
                  <a:pt x="10777148" y="6334049"/>
                  <a:pt x="10779217" y="6334049"/>
                </a:cubicBezTo>
                <a:cubicBezTo>
                  <a:pt x="10795771" y="6334049"/>
                  <a:pt x="10824741" y="6329890"/>
                  <a:pt x="10845434" y="6329890"/>
                </a:cubicBezTo>
                <a:cubicBezTo>
                  <a:pt x="10859918" y="6329890"/>
                  <a:pt x="10868196" y="6338208"/>
                  <a:pt x="10868196" y="6352764"/>
                </a:cubicBezTo>
                <a:cubicBezTo>
                  <a:pt x="10868196" y="6352764"/>
                  <a:pt x="10868196" y="6352764"/>
                  <a:pt x="10868196" y="6365240"/>
                </a:cubicBezTo>
                <a:cubicBezTo>
                  <a:pt x="10868196" y="6365240"/>
                  <a:pt x="10868196" y="6365240"/>
                  <a:pt x="10822672" y="6369399"/>
                </a:cubicBezTo>
                <a:cubicBezTo>
                  <a:pt x="10777148" y="6371479"/>
                  <a:pt x="10758524" y="6388114"/>
                  <a:pt x="10758524" y="6425543"/>
                </a:cubicBezTo>
                <a:cubicBezTo>
                  <a:pt x="10758524" y="6465052"/>
                  <a:pt x="10779217" y="6485846"/>
                  <a:pt x="10814395" y="6485846"/>
                </a:cubicBezTo>
                <a:cubicBezTo>
                  <a:pt x="10843365" y="6485846"/>
                  <a:pt x="10874404" y="6473370"/>
                  <a:pt x="10874404" y="6473370"/>
                </a:cubicBezTo>
                <a:cubicBezTo>
                  <a:pt x="10882681" y="6479608"/>
                  <a:pt x="10888889" y="6483767"/>
                  <a:pt x="10903374" y="6485846"/>
                </a:cubicBezTo>
                <a:cubicBezTo>
                  <a:pt x="10905443" y="6485846"/>
                  <a:pt x="10907512" y="6485846"/>
                  <a:pt x="10909582" y="6483767"/>
                </a:cubicBezTo>
                <a:cubicBezTo>
                  <a:pt x="10909582" y="6481687"/>
                  <a:pt x="10911651" y="6479608"/>
                  <a:pt x="10911651" y="6477529"/>
                </a:cubicBezTo>
                <a:cubicBezTo>
                  <a:pt x="10911651" y="6477529"/>
                  <a:pt x="10911651" y="6477529"/>
                  <a:pt x="10911651" y="6352764"/>
                </a:cubicBezTo>
                <a:cubicBezTo>
                  <a:pt x="10911651" y="6309096"/>
                  <a:pt x="10890958" y="6288302"/>
                  <a:pt x="10847504" y="6288302"/>
                </a:cubicBezTo>
                <a:close/>
                <a:moveTo>
                  <a:pt x="10518899" y="6288302"/>
                </a:moveTo>
                <a:cubicBezTo>
                  <a:pt x="10472419" y="6288302"/>
                  <a:pt x="10434738" y="6332523"/>
                  <a:pt x="10434738" y="6387074"/>
                </a:cubicBezTo>
                <a:cubicBezTo>
                  <a:pt x="10434738" y="6441625"/>
                  <a:pt x="10472419" y="6485846"/>
                  <a:pt x="10518899" y="6485846"/>
                </a:cubicBezTo>
                <a:cubicBezTo>
                  <a:pt x="10565380" y="6485846"/>
                  <a:pt x="10603060" y="6441625"/>
                  <a:pt x="10603060" y="6387074"/>
                </a:cubicBezTo>
                <a:cubicBezTo>
                  <a:pt x="10603060" y="6332523"/>
                  <a:pt x="10565380" y="6288302"/>
                  <a:pt x="10518899" y="6288302"/>
                </a:cubicBezTo>
                <a:close/>
                <a:moveTo>
                  <a:pt x="10302945" y="6262586"/>
                </a:moveTo>
                <a:cubicBezTo>
                  <a:pt x="10302945" y="6262586"/>
                  <a:pt x="10302945" y="6262586"/>
                  <a:pt x="10319310" y="6262586"/>
                </a:cubicBezTo>
                <a:cubicBezTo>
                  <a:pt x="10349994" y="6262586"/>
                  <a:pt x="10362267" y="6283503"/>
                  <a:pt x="10362267" y="6302328"/>
                </a:cubicBezTo>
                <a:cubicBezTo>
                  <a:pt x="10362267" y="6325338"/>
                  <a:pt x="10343857" y="6339979"/>
                  <a:pt x="10317264" y="6339979"/>
                </a:cubicBezTo>
                <a:cubicBezTo>
                  <a:pt x="10294763" y="6342071"/>
                  <a:pt x="10280444" y="6339979"/>
                  <a:pt x="10272261" y="6339979"/>
                </a:cubicBezTo>
                <a:cubicBezTo>
                  <a:pt x="10272261" y="6339979"/>
                  <a:pt x="10272261" y="6339979"/>
                  <a:pt x="10272261" y="6264678"/>
                </a:cubicBezTo>
                <a:cubicBezTo>
                  <a:pt x="10276353" y="6262586"/>
                  <a:pt x="10286581" y="6262586"/>
                  <a:pt x="10302945" y="6262586"/>
                </a:cubicBezTo>
                <a:close/>
                <a:moveTo>
                  <a:pt x="10679182" y="6250897"/>
                </a:moveTo>
                <a:cubicBezTo>
                  <a:pt x="10679182" y="6250897"/>
                  <a:pt x="10679182" y="6250897"/>
                  <a:pt x="10650472" y="6257141"/>
                </a:cubicBezTo>
                <a:cubicBezTo>
                  <a:pt x="10646371" y="6259223"/>
                  <a:pt x="10644320" y="6261305"/>
                  <a:pt x="10644320" y="6263385"/>
                </a:cubicBezTo>
                <a:cubicBezTo>
                  <a:pt x="10644320" y="6263385"/>
                  <a:pt x="10644320" y="6263385"/>
                  <a:pt x="10644320" y="6294607"/>
                </a:cubicBezTo>
                <a:cubicBezTo>
                  <a:pt x="10644320" y="6294607"/>
                  <a:pt x="10644320" y="6294607"/>
                  <a:pt x="10627914" y="6294607"/>
                </a:cubicBezTo>
                <a:cubicBezTo>
                  <a:pt x="10623813" y="6294607"/>
                  <a:pt x="10621762" y="6296689"/>
                  <a:pt x="10621762" y="6300852"/>
                </a:cubicBezTo>
                <a:cubicBezTo>
                  <a:pt x="10621762" y="6300852"/>
                  <a:pt x="10621762" y="6300852"/>
                  <a:pt x="10621762" y="6325830"/>
                </a:cubicBezTo>
                <a:cubicBezTo>
                  <a:pt x="10621762" y="6329993"/>
                  <a:pt x="10623813" y="6332074"/>
                  <a:pt x="10627914" y="6332074"/>
                </a:cubicBezTo>
                <a:cubicBezTo>
                  <a:pt x="10627914" y="6332074"/>
                  <a:pt x="10627914" y="6332074"/>
                  <a:pt x="10644320" y="6332074"/>
                </a:cubicBezTo>
                <a:cubicBezTo>
                  <a:pt x="10644320" y="6332074"/>
                  <a:pt x="10644320" y="6332074"/>
                  <a:pt x="10644320" y="6415333"/>
                </a:cubicBezTo>
                <a:cubicBezTo>
                  <a:pt x="10644320" y="6471532"/>
                  <a:pt x="10658675" y="6488184"/>
                  <a:pt x="10699689" y="6488184"/>
                </a:cubicBezTo>
                <a:cubicBezTo>
                  <a:pt x="10709943" y="6488184"/>
                  <a:pt x="10722247" y="6484021"/>
                  <a:pt x="10732500" y="6484021"/>
                </a:cubicBezTo>
                <a:cubicBezTo>
                  <a:pt x="10736602" y="6481940"/>
                  <a:pt x="10738652" y="6479858"/>
                  <a:pt x="10738652" y="6475695"/>
                </a:cubicBezTo>
                <a:cubicBezTo>
                  <a:pt x="10738652" y="6475695"/>
                  <a:pt x="10738652" y="6475695"/>
                  <a:pt x="10736602" y="6452799"/>
                </a:cubicBezTo>
                <a:cubicBezTo>
                  <a:pt x="10736602" y="6448636"/>
                  <a:pt x="10734551" y="6444473"/>
                  <a:pt x="10730449" y="6444473"/>
                </a:cubicBezTo>
                <a:cubicBezTo>
                  <a:pt x="10724297" y="6444473"/>
                  <a:pt x="10714044" y="6446555"/>
                  <a:pt x="10705841" y="6446555"/>
                </a:cubicBezTo>
                <a:cubicBezTo>
                  <a:pt x="10687385" y="6446555"/>
                  <a:pt x="10687385" y="6436148"/>
                  <a:pt x="10687385" y="6409088"/>
                </a:cubicBezTo>
                <a:cubicBezTo>
                  <a:pt x="10687385" y="6409088"/>
                  <a:pt x="10687385" y="6409088"/>
                  <a:pt x="10687385" y="6332074"/>
                </a:cubicBezTo>
                <a:cubicBezTo>
                  <a:pt x="10687385" y="6332074"/>
                  <a:pt x="10687385" y="6332074"/>
                  <a:pt x="10730449" y="6332074"/>
                </a:cubicBezTo>
                <a:cubicBezTo>
                  <a:pt x="10734551" y="6332074"/>
                  <a:pt x="10736602" y="6329993"/>
                  <a:pt x="10736602" y="6325830"/>
                </a:cubicBezTo>
                <a:cubicBezTo>
                  <a:pt x="10736602" y="6325830"/>
                  <a:pt x="10736602" y="6325830"/>
                  <a:pt x="10736602" y="6300852"/>
                </a:cubicBezTo>
                <a:cubicBezTo>
                  <a:pt x="10736602" y="6296689"/>
                  <a:pt x="10734551" y="6294607"/>
                  <a:pt x="10730449" y="6294607"/>
                </a:cubicBezTo>
                <a:cubicBezTo>
                  <a:pt x="10730449" y="6294607"/>
                  <a:pt x="10730449" y="6294607"/>
                  <a:pt x="10687385" y="6294607"/>
                </a:cubicBezTo>
                <a:cubicBezTo>
                  <a:pt x="10687385" y="6294607"/>
                  <a:pt x="10687385" y="6294607"/>
                  <a:pt x="10687385" y="6257141"/>
                </a:cubicBezTo>
                <a:cubicBezTo>
                  <a:pt x="10687385" y="6255060"/>
                  <a:pt x="10685334" y="6252978"/>
                  <a:pt x="10685334" y="6250897"/>
                </a:cubicBezTo>
                <a:cubicBezTo>
                  <a:pt x="10683283" y="6250897"/>
                  <a:pt x="10681232" y="6250897"/>
                  <a:pt x="10679182" y="6250897"/>
                </a:cubicBezTo>
                <a:close/>
                <a:moveTo>
                  <a:pt x="10313278" y="6221675"/>
                </a:moveTo>
                <a:cubicBezTo>
                  <a:pt x="10302968" y="6221675"/>
                  <a:pt x="10272038" y="6221675"/>
                  <a:pt x="10232861" y="6225827"/>
                </a:cubicBezTo>
                <a:cubicBezTo>
                  <a:pt x="10230798" y="6225827"/>
                  <a:pt x="10226674" y="6229979"/>
                  <a:pt x="10226674" y="6234131"/>
                </a:cubicBezTo>
                <a:cubicBezTo>
                  <a:pt x="10226674" y="6234131"/>
                  <a:pt x="10226674" y="6234131"/>
                  <a:pt x="10226674" y="6474943"/>
                </a:cubicBezTo>
                <a:cubicBezTo>
                  <a:pt x="10226674" y="6479095"/>
                  <a:pt x="10230798" y="6481171"/>
                  <a:pt x="10234922" y="6481171"/>
                </a:cubicBezTo>
                <a:cubicBezTo>
                  <a:pt x="10234922" y="6481171"/>
                  <a:pt x="10234922" y="6481171"/>
                  <a:pt x="10263790" y="6481171"/>
                </a:cubicBezTo>
                <a:cubicBezTo>
                  <a:pt x="10267914" y="6481171"/>
                  <a:pt x="10272038" y="6479095"/>
                  <a:pt x="10272038" y="6474943"/>
                </a:cubicBezTo>
                <a:cubicBezTo>
                  <a:pt x="10272038" y="6474943"/>
                  <a:pt x="10272038" y="6474943"/>
                  <a:pt x="10272038" y="6379449"/>
                </a:cubicBezTo>
                <a:cubicBezTo>
                  <a:pt x="10280286" y="6379449"/>
                  <a:pt x="10298844" y="6381524"/>
                  <a:pt x="10321526" y="6381524"/>
                </a:cubicBezTo>
                <a:cubicBezTo>
                  <a:pt x="10321526" y="6381524"/>
                  <a:pt x="10321526" y="6381524"/>
                  <a:pt x="10362766" y="6477018"/>
                </a:cubicBezTo>
                <a:cubicBezTo>
                  <a:pt x="10364828" y="6481171"/>
                  <a:pt x="10366890" y="6481171"/>
                  <a:pt x="10368952" y="6481171"/>
                </a:cubicBezTo>
                <a:cubicBezTo>
                  <a:pt x="10368952" y="6481171"/>
                  <a:pt x="10368952" y="6481171"/>
                  <a:pt x="10401944" y="6481171"/>
                </a:cubicBezTo>
                <a:cubicBezTo>
                  <a:pt x="10406068" y="6481171"/>
                  <a:pt x="10408130" y="6481171"/>
                  <a:pt x="10408130" y="6479095"/>
                </a:cubicBezTo>
                <a:cubicBezTo>
                  <a:pt x="10410192" y="6477018"/>
                  <a:pt x="10410192" y="6474943"/>
                  <a:pt x="10410192" y="6472867"/>
                </a:cubicBezTo>
                <a:lnTo>
                  <a:pt x="10362766" y="6369069"/>
                </a:lnTo>
                <a:cubicBezTo>
                  <a:pt x="10393696" y="6354537"/>
                  <a:pt x="10408130" y="6331701"/>
                  <a:pt x="10408130" y="6300561"/>
                </a:cubicBezTo>
                <a:cubicBezTo>
                  <a:pt x="10408130" y="6265270"/>
                  <a:pt x="10391634" y="6221675"/>
                  <a:pt x="10319464" y="6221675"/>
                </a:cubicBezTo>
                <a:cubicBezTo>
                  <a:pt x="10319464" y="6221675"/>
                  <a:pt x="10317402" y="6221675"/>
                  <a:pt x="10313278" y="6221675"/>
                </a:cubicBezTo>
                <a:close/>
                <a:moveTo>
                  <a:pt x="11675833" y="6188669"/>
                </a:moveTo>
                <a:cubicBezTo>
                  <a:pt x="11677894" y="6186608"/>
                  <a:pt x="11682015" y="6186608"/>
                  <a:pt x="11684076" y="6188669"/>
                </a:cubicBezTo>
                <a:cubicBezTo>
                  <a:pt x="11727344" y="6198970"/>
                  <a:pt x="11760312" y="6217514"/>
                  <a:pt x="11791218" y="6250482"/>
                </a:cubicBezTo>
                <a:cubicBezTo>
                  <a:pt x="11793278" y="6252542"/>
                  <a:pt x="11795339" y="6254602"/>
                  <a:pt x="11795339" y="6256663"/>
                </a:cubicBezTo>
                <a:cubicBezTo>
                  <a:pt x="11793278" y="6260783"/>
                  <a:pt x="11791218" y="6260783"/>
                  <a:pt x="11787097" y="6262844"/>
                </a:cubicBezTo>
                <a:cubicBezTo>
                  <a:pt x="11696438" y="6306113"/>
                  <a:pt x="11696438" y="6306113"/>
                  <a:pt x="11696438" y="6306113"/>
                </a:cubicBezTo>
                <a:cubicBezTo>
                  <a:pt x="11692317" y="6308173"/>
                  <a:pt x="11688196" y="6308173"/>
                  <a:pt x="11686136" y="6308173"/>
                </a:cubicBezTo>
                <a:cubicBezTo>
                  <a:pt x="11684076" y="6306113"/>
                  <a:pt x="11682015" y="6301992"/>
                  <a:pt x="11682015" y="6297871"/>
                </a:cubicBezTo>
                <a:cubicBezTo>
                  <a:pt x="11673773" y="6196910"/>
                  <a:pt x="11673773" y="6196910"/>
                  <a:pt x="11673773" y="6196910"/>
                </a:cubicBezTo>
                <a:cubicBezTo>
                  <a:pt x="11673773" y="6192789"/>
                  <a:pt x="11673773" y="6190729"/>
                  <a:pt x="11675833" y="6188669"/>
                </a:cubicBezTo>
                <a:close/>
                <a:moveTo>
                  <a:pt x="11618498" y="6187898"/>
                </a:moveTo>
                <a:cubicBezTo>
                  <a:pt x="11620043" y="6187641"/>
                  <a:pt x="11621589" y="6187641"/>
                  <a:pt x="11622619" y="6188673"/>
                </a:cubicBezTo>
                <a:cubicBezTo>
                  <a:pt x="11622619" y="6190738"/>
                  <a:pt x="11624679" y="6192803"/>
                  <a:pt x="11624679" y="6198998"/>
                </a:cubicBezTo>
                <a:cubicBezTo>
                  <a:pt x="11616438" y="6300186"/>
                  <a:pt x="11616438" y="6300186"/>
                  <a:pt x="11616438" y="6300186"/>
                </a:cubicBezTo>
                <a:cubicBezTo>
                  <a:pt x="11616438" y="6304316"/>
                  <a:pt x="11614377" y="6306381"/>
                  <a:pt x="11612316" y="6308446"/>
                </a:cubicBezTo>
                <a:cubicBezTo>
                  <a:pt x="11608196" y="6310511"/>
                  <a:pt x="11606135" y="6310511"/>
                  <a:pt x="11602015" y="6308446"/>
                </a:cubicBezTo>
                <a:cubicBezTo>
                  <a:pt x="11511355" y="6263015"/>
                  <a:pt x="11511355" y="6263015"/>
                  <a:pt x="11511355" y="6263015"/>
                </a:cubicBezTo>
                <a:cubicBezTo>
                  <a:pt x="11507235" y="6263015"/>
                  <a:pt x="11505174" y="6260950"/>
                  <a:pt x="11503114" y="6256820"/>
                </a:cubicBezTo>
                <a:cubicBezTo>
                  <a:pt x="11503114" y="6254754"/>
                  <a:pt x="11505174" y="6252690"/>
                  <a:pt x="11507235" y="6250624"/>
                </a:cubicBezTo>
                <a:cubicBezTo>
                  <a:pt x="11538141" y="6217584"/>
                  <a:pt x="11571108" y="6198998"/>
                  <a:pt x="11614377" y="6188673"/>
                </a:cubicBezTo>
                <a:cubicBezTo>
                  <a:pt x="11615407" y="6188673"/>
                  <a:pt x="11616952" y="6188157"/>
                  <a:pt x="11618498" y="6187898"/>
                </a:cubicBezTo>
                <a:close/>
                <a:moveTo>
                  <a:pt x="11649811" y="6152709"/>
                </a:moveTo>
                <a:cubicBezTo>
                  <a:pt x="11530058" y="6152709"/>
                  <a:pt x="11432980" y="6250835"/>
                  <a:pt x="11432980" y="6371879"/>
                </a:cubicBezTo>
                <a:cubicBezTo>
                  <a:pt x="11432980" y="6492922"/>
                  <a:pt x="11530058" y="6591048"/>
                  <a:pt x="11649811" y="6591048"/>
                </a:cubicBezTo>
                <a:cubicBezTo>
                  <a:pt x="11769564" y="6591048"/>
                  <a:pt x="11866643" y="6492922"/>
                  <a:pt x="11866643" y="6371879"/>
                </a:cubicBezTo>
                <a:cubicBezTo>
                  <a:pt x="11866643" y="6250835"/>
                  <a:pt x="11769564" y="6152709"/>
                  <a:pt x="11649811" y="6152709"/>
                </a:cubicBezTo>
                <a:close/>
                <a:moveTo>
                  <a:pt x="11649226" y="6121150"/>
                </a:moveTo>
                <a:cubicBezTo>
                  <a:pt x="11785441" y="6121150"/>
                  <a:pt x="11895865" y="6232882"/>
                  <a:pt x="11895865" y="6370711"/>
                </a:cubicBezTo>
                <a:cubicBezTo>
                  <a:pt x="11895865" y="6508539"/>
                  <a:pt x="11785441" y="6620272"/>
                  <a:pt x="11649226" y="6620272"/>
                </a:cubicBezTo>
                <a:cubicBezTo>
                  <a:pt x="11513012" y="6620272"/>
                  <a:pt x="11402588" y="6508539"/>
                  <a:pt x="11402588" y="6370711"/>
                </a:cubicBezTo>
                <a:cubicBezTo>
                  <a:pt x="11402588" y="6232882"/>
                  <a:pt x="11513012" y="6121150"/>
                  <a:pt x="11649226" y="6121150"/>
                </a:cubicBezTo>
                <a:close/>
                <a:moveTo>
                  <a:pt x="11636303" y="6042574"/>
                </a:moveTo>
                <a:cubicBezTo>
                  <a:pt x="11628077" y="6057123"/>
                  <a:pt x="11623964" y="6075829"/>
                  <a:pt x="11623964" y="6092457"/>
                </a:cubicBezTo>
                <a:cubicBezTo>
                  <a:pt x="11619850" y="6092457"/>
                  <a:pt x="11603398" y="6094535"/>
                  <a:pt x="11601342" y="6096614"/>
                </a:cubicBezTo>
                <a:cubicBezTo>
                  <a:pt x="11595172" y="6077908"/>
                  <a:pt x="11586946" y="6061280"/>
                  <a:pt x="11574607" y="6050888"/>
                </a:cubicBezTo>
                <a:cubicBezTo>
                  <a:pt x="11574607" y="6048809"/>
                  <a:pt x="11574607" y="6048809"/>
                  <a:pt x="11574607" y="6048809"/>
                </a:cubicBezTo>
                <a:cubicBezTo>
                  <a:pt x="11572550" y="6050888"/>
                  <a:pt x="11572550" y="6050888"/>
                  <a:pt x="11572550" y="6050888"/>
                </a:cubicBezTo>
                <a:cubicBezTo>
                  <a:pt x="11566381" y="6050888"/>
                  <a:pt x="11558155" y="6052966"/>
                  <a:pt x="11551985" y="6055045"/>
                </a:cubicBezTo>
                <a:cubicBezTo>
                  <a:pt x="11551985" y="6057123"/>
                  <a:pt x="11551985" y="6057123"/>
                  <a:pt x="11551985" y="6057123"/>
                </a:cubicBezTo>
                <a:cubicBezTo>
                  <a:pt x="11549928" y="6065437"/>
                  <a:pt x="11547872" y="6073751"/>
                  <a:pt x="11547872" y="6082065"/>
                </a:cubicBezTo>
                <a:cubicBezTo>
                  <a:pt x="11547872" y="6092457"/>
                  <a:pt x="11549928" y="6100771"/>
                  <a:pt x="11551985" y="6109085"/>
                </a:cubicBezTo>
                <a:cubicBezTo>
                  <a:pt x="11549928" y="6109085"/>
                  <a:pt x="11533476" y="6117398"/>
                  <a:pt x="11531420" y="6117398"/>
                </a:cubicBezTo>
                <a:cubicBezTo>
                  <a:pt x="11521137" y="6102849"/>
                  <a:pt x="11508798" y="6088300"/>
                  <a:pt x="11494402" y="6082065"/>
                </a:cubicBezTo>
                <a:cubicBezTo>
                  <a:pt x="11494402" y="6079986"/>
                  <a:pt x="11494402" y="6079986"/>
                  <a:pt x="11494402" y="6079986"/>
                </a:cubicBezTo>
                <a:cubicBezTo>
                  <a:pt x="11492346" y="6079986"/>
                  <a:pt x="11492346" y="6079986"/>
                  <a:pt x="11492346" y="6079986"/>
                </a:cubicBezTo>
                <a:cubicBezTo>
                  <a:pt x="11486176" y="6084143"/>
                  <a:pt x="11480006" y="6088300"/>
                  <a:pt x="11473837" y="6092457"/>
                </a:cubicBezTo>
                <a:cubicBezTo>
                  <a:pt x="11473837" y="6092457"/>
                  <a:pt x="11473837" y="6094535"/>
                  <a:pt x="11473837" y="6094535"/>
                </a:cubicBezTo>
                <a:cubicBezTo>
                  <a:pt x="11473837" y="6111163"/>
                  <a:pt x="11477950" y="6127791"/>
                  <a:pt x="11486176" y="6144418"/>
                </a:cubicBezTo>
                <a:cubicBezTo>
                  <a:pt x="11484120" y="6146497"/>
                  <a:pt x="11471780" y="6154811"/>
                  <a:pt x="11469724" y="6156889"/>
                </a:cubicBezTo>
                <a:cubicBezTo>
                  <a:pt x="11457385" y="6144418"/>
                  <a:pt x="11440932" y="6134026"/>
                  <a:pt x="11426536" y="6129869"/>
                </a:cubicBezTo>
                <a:cubicBezTo>
                  <a:pt x="11424480" y="6129869"/>
                  <a:pt x="11424480" y="6129869"/>
                  <a:pt x="11424480" y="6129869"/>
                </a:cubicBezTo>
                <a:cubicBezTo>
                  <a:pt x="11424480" y="6131947"/>
                  <a:pt x="11424480" y="6131947"/>
                  <a:pt x="11424480" y="6131947"/>
                </a:cubicBezTo>
                <a:cubicBezTo>
                  <a:pt x="11418310" y="6134026"/>
                  <a:pt x="11412140" y="6140261"/>
                  <a:pt x="11408027" y="6146497"/>
                </a:cubicBezTo>
                <a:cubicBezTo>
                  <a:pt x="11408027" y="6148575"/>
                  <a:pt x="11408027" y="6148575"/>
                  <a:pt x="11408027" y="6148575"/>
                </a:cubicBezTo>
                <a:cubicBezTo>
                  <a:pt x="11412140" y="6163124"/>
                  <a:pt x="11422423" y="6179752"/>
                  <a:pt x="11434763" y="6194301"/>
                </a:cubicBezTo>
                <a:cubicBezTo>
                  <a:pt x="11432706" y="6194301"/>
                  <a:pt x="11422423" y="6208850"/>
                  <a:pt x="11420366" y="6210929"/>
                </a:cubicBezTo>
                <a:cubicBezTo>
                  <a:pt x="11405971" y="6202615"/>
                  <a:pt x="11387462" y="6198458"/>
                  <a:pt x="11371010" y="6198458"/>
                </a:cubicBezTo>
                <a:cubicBezTo>
                  <a:pt x="11368953" y="6198458"/>
                  <a:pt x="11368953" y="6198458"/>
                  <a:pt x="11368953" y="6198458"/>
                </a:cubicBezTo>
                <a:cubicBezTo>
                  <a:pt x="11364840" y="6202615"/>
                  <a:pt x="11360727" y="6210929"/>
                  <a:pt x="11358671" y="6217164"/>
                </a:cubicBezTo>
                <a:cubicBezTo>
                  <a:pt x="11358671" y="6219243"/>
                  <a:pt x="11358671" y="6219243"/>
                  <a:pt x="11358671" y="6219243"/>
                </a:cubicBezTo>
                <a:cubicBezTo>
                  <a:pt x="11366897" y="6233791"/>
                  <a:pt x="11379236" y="6246262"/>
                  <a:pt x="11395688" y="6256655"/>
                </a:cubicBezTo>
                <a:cubicBezTo>
                  <a:pt x="11393632" y="6258733"/>
                  <a:pt x="11387462" y="6273282"/>
                  <a:pt x="11387462" y="6275361"/>
                </a:cubicBezTo>
                <a:cubicBezTo>
                  <a:pt x="11368953" y="6271204"/>
                  <a:pt x="11350444" y="6271204"/>
                  <a:pt x="11336049" y="6275361"/>
                </a:cubicBezTo>
                <a:cubicBezTo>
                  <a:pt x="11333992" y="6275361"/>
                  <a:pt x="11333992" y="6275361"/>
                  <a:pt x="11333992" y="6275361"/>
                </a:cubicBezTo>
                <a:cubicBezTo>
                  <a:pt x="11333992" y="6277439"/>
                  <a:pt x="11333992" y="6277439"/>
                  <a:pt x="11333992" y="6277439"/>
                </a:cubicBezTo>
                <a:cubicBezTo>
                  <a:pt x="11331936" y="6283675"/>
                  <a:pt x="11329879" y="6291988"/>
                  <a:pt x="11327823" y="6298223"/>
                </a:cubicBezTo>
                <a:cubicBezTo>
                  <a:pt x="11329879" y="6300302"/>
                  <a:pt x="11329879" y="6300302"/>
                  <a:pt x="11329879" y="6300302"/>
                </a:cubicBezTo>
                <a:cubicBezTo>
                  <a:pt x="11340162" y="6310694"/>
                  <a:pt x="11356614" y="6321087"/>
                  <a:pt x="11373066" y="6325243"/>
                </a:cubicBezTo>
                <a:cubicBezTo>
                  <a:pt x="11373066" y="6327322"/>
                  <a:pt x="11371010" y="6346028"/>
                  <a:pt x="11371010" y="6348107"/>
                </a:cubicBezTo>
                <a:cubicBezTo>
                  <a:pt x="11352501" y="6348107"/>
                  <a:pt x="11333992" y="6352263"/>
                  <a:pt x="11321653" y="6360578"/>
                </a:cubicBezTo>
                <a:cubicBezTo>
                  <a:pt x="11319596" y="6360578"/>
                  <a:pt x="11319596" y="6360578"/>
                  <a:pt x="11319596" y="6360578"/>
                </a:cubicBezTo>
                <a:cubicBezTo>
                  <a:pt x="11319596" y="6362655"/>
                  <a:pt x="11319596" y="6362655"/>
                  <a:pt x="11319596" y="6362655"/>
                </a:cubicBezTo>
                <a:cubicBezTo>
                  <a:pt x="11319596" y="6364734"/>
                  <a:pt x="11319596" y="6368891"/>
                  <a:pt x="11319596" y="6373048"/>
                </a:cubicBezTo>
                <a:cubicBezTo>
                  <a:pt x="11319596" y="6377205"/>
                  <a:pt x="11319596" y="6381362"/>
                  <a:pt x="11319596" y="6383440"/>
                </a:cubicBezTo>
                <a:cubicBezTo>
                  <a:pt x="11319596" y="6385519"/>
                  <a:pt x="11319596" y="6385519"/>
                  <a:pt x="11319596" y="6385519"/>
                </a:cubicBezTo>
                <a:cubicBezTo>
                  <a:pt x="11321653" y="6385519"/>
                  <a:pt x="11321653" y="6385519"/>
                  <a:pt x="11321653" y="6385519"/>
                </a:cubicBezTo>
                <a:cubicBezTo>
                  <a:pt x="11333992" y="6393833"/>
                  <a:pt x="11352501" y="6397990"/>
                  <a:pt x="11371010" y="6397990"/>
                </a:cubicBezTo>
                <a:cubicBezTo>
                  <a:pt x="11371010" y="6402146"/>
                  <a:pt x="11373066" y="6418774"/>
                  <a:pt x="11375123" y="6420852"/>
                </a:cubicBezTo>
                <a:cubicBezTo>
                  <a:pt x="11356614" y="6427087"/>
                  <a:pt x="11340162" y="6435401"/>
                  <a:pt x="11329879" y="6447872"/>
                </a:cubicBezTo>
                <a:cubicBezTo>
                  <a:pt x="11327823" y="6447872"/>
                  <a:pt x="11327823" y="6447872"/>
                  <a:pt x="11327823" y="6447872"/>
                </a:cubicBezTo>
                <a:cubicBezTo>
                  <a:pt x="11327823" y="6449951"/>
                  <a:pt x="11327823" y="6449951"/>
                  <a:pt x="11327823" y="6449951"/>
                </a:cubicBezTo>
                <a:cubicBezTo>
                  <a:pt x="11329879" y="6456186"/>
                  <a:pt x="11331936" y="6464500"/>
                  <a:pt x="11333992" y="6470736"/>
                </a:cubicBezTo>
                <a:cubicBezTo>
                  <a:pt x="11336049" y="6470736"/>
                  <a:pt x="11336049" y="6470736"/>
                  <a:pt x="11336049" y="6470736"/>
                </a:cubicBezTo>
                <a:cubicBezTo>
                  <a:pt x="11350444" y="6476971"/>
                  <a:pt x="11371010" y="6474892"/>
                  <a:pt x="11387462" y="6470736"/>
                </a:cubicBezTo>
                <a:cubicBezTo>
                  <a:pt x="11387462" y="6472813"/>
                  <a:pt x="11395688" y="6489442"/>
                  <a:pt x="11395688" y="6491519"/>
                </a:cubicBezTo>
                <a:cubicBezTo>
                  <a:pt x="11381292" y="6499833"/>
                  <a:pt x="11366897" y="6514383"/>
                  <a:pt x="11358671" y="6528932"/>
                </a:cubicBezTo>
                <a:cubicBezTo>
                  <a:pt x="11358671" y="6531010"/>
                  <a:pt x="11358671" y="6531010"/>
                  <a:pt x="11358671" y="6531010"/>
                </a:cubicBezTo>
                <a:cubicBezTo>
                  <a:pt x="11360727" y="6535168"/>
                  <a:pt x="11366897" y="6543481"/>
                  <a:pt x="11371010" y="6549716"/>
                </a:cubicBezTo>
                <a:cubicBezTo>
                  <a:pt x="11387462" y="6549716"/>
                  <a:pt x="11405971" y="6545560"/>
                  <a:pt x="11422423" y="6535168"/>
                </a:cubicBezTo>
                <a:cubicBezTo>
                  <a:pt x="11422423" y="6537245"/>
                  <a:pt x="11432706" y="6551795"/>
                  <a:pt x="11434763" y="6553874"/>
                </a:cubicBezTo>
                <a:cubicBezTo>
                  <a:pt x="11422423" y="6566344"/>
                  <a:pt x="11412140" y="6582971"/>
                  <a:pt x="11408027" y="6599600"/>
                </a:cubicBezTo>
                <a:cubicBezTo>
                  <a:pt x="11410084" y="6601677"/>
                  <a:pt x="11410084" y="6601677"/>
                  <a:pt x="11410084" y="6601677"/>
                </a:cubicBezTo>
                <a:cubicBezTo>
                  <a:pt x="11412140" y="6605835"/>
                  <a:pt x="11420366" y="6612070"/>
                  <a:pt x="11424480" y="6616227"/>
                </a:cubicBezTo>
                <a:cubicBezTo>
                  <a:pt x="11426536" y="6616227"/>
                  <a:pt x="11426536" y="6616227"/>
                  <a:pt x="11426536" y="6616227"/>
                </a:cubicBezTo>
                <a:cubicBezTo>
                  <a:pt x="11440932" y="6612070"/>
                  <a:pt x="11457385" y="6603756"/>
                  <a:pt x="11471780" y="6589207"/>
                </a:cubicBezTo>
                <a:cubicBezTo>
                  <a:pt x="11473837" y="6591286"/>
                  <a:pt x="11486176" y="6601677"/>
                  <a:pt x="11488233" y="6603756"/>
                </a:cubicBezTo>
                <a:cubicBezTo>
                  <a:pt x="11480006" y="6620383"/>
                  <a:pt x="11475894" y="6637012"/>
                  <a:pt x="11475894" y="6653639"/>
                </a:cubicBezTo>
                <a:cubicBezTo>
                  <a:pt x="11475894" y="6653639"/>
                  <a:pt x="11475894" y="6655718"/>
                  <a:pt x="11475894" y="6655718"/>
                </a:cubicBezTo>
                <a:cubicBezTo>
                  <a:pt x="11480006" y="6659874"/>
                  <a:pt x="11488233" y="6664032"/>
                  <a:pt x="11494402" y="6666109"/>
                </a:cubicBezTo>
                <a:cubicBezTo>
                  <a:pt x="11494402" y="6668188"/>
                  <a:pt x="11494402" y="6668188"/>
                  <a:pt x="11494402" y="6668188"/>
                </a:cubicBezTo>
                <a:cubicBezTo>
                  <a:pt x="11496459" y="6666109"/>
                  <a:pt x="11496459" y="6666109"/>
                  <a:pt x="11496459" y="6666109"/>
                </a:cubicBezTo>
                <a:cubicBezTo>
                  <a:pt x="11510854" y="6657796"/>
                  <a:pt x="11523194" y="6645325"/>
                  <a:pt x="11533476" y="6628698"/>
                </a:cubicBezTo>
                <a:cubicBezTo>
                  <a:pt x="11535533" y="6630776"/>
                  <a:pt x="11549928" y="6637012"/>
                  <a:pt x="11551985" y="6637012"/>
                </a:cubicBezTo>
                <a:cubicBezTo>
                  <a:pt x="11549928" y="6645325"/>
                  <a:pt x="11549928" y="6655718"/>
                  <a:pt x="11549928" y="6664032"/>
                </a:cubicBezTo>
                <a:cubicBezTo>
                  <a:pt x="11549928" y="6672345"/>
                  <a:pt x="11549928" y="6682738"/>
                  <a:pt x="11551985" y="6688973"/>
                </a:cubicBezTo>
                <a:cubicBezTo>
                  <a:pt x="11551985" y="6691051"/>
                  <a:pt x="11551985" y="6691051"/>
                  <a:pt x="11551985" y="6691051"/>
                </a:cubicBezTo>
                <a:cubicBezTo>
                  <a:pt x="11554042" y="6691051"/>
                  <a:pt x="11554042" y="6691051"/>
                  <a:pt x="11554042" y="6691051"/>
                </a:cubicBezTo>
                <a:cubicBezTo>
                  <a:pt x="11558155" y="6693130"/>
                  <a:pt x="11568437" y="6695208"/>
                  <a:pt x="11574607" y="6697286"/>
                </a:cubicBezTo>
                <a:cubicBezTo>
                  <a:pt x="11576663" y="6697286"/>
                  <a:pt x="11576663" y="6697286"/>
                  <a:pt x="11576663" y="6697286"/>
                </a:cubicBezTo>
                <a:cubicBezTo>
                  <a:pt x="11586946" y="6684816"/>
                  <a:pt x="11597229" y="6668188"/>
                  <a:pt x="11601342" y="6651561"/>
                </a:cubicBezTo>
                <a:cubicBezTo>
                  <a:pt x="11603398" y="6651561"/>
                  <a:pt x="11621907" y="6653639"/>
                  <a:pt x="11623964" y="6653639"/>
                </a:cubicBezTo>
                <a:cubicBezTo>
                  <a:pt x="11623964" y="6672345"/>
                  <a:pt x="11628077" y="6691051"/>
                  <a:pt x="11636303" y="6705600"/>
                </a:cubicBezTo>
                <a:cubicBezTo>
                  <a:pt x="11638359" y="6705600"/>
                  <a:pt x="11638359" y="6705600"/>
                  <a:pt x="11638359" y="6705600"/>
                </a:cubicBezTo>
                <a:cubicBezTo>
                  <a:pt x="11644529" y="6705600"/>
                  <a:pt x="11654812" y="6705600"/>
                  <a:pt x="11658925" y="6705600"/>
                </a:cubicBezTo>
                <a:cubicBezTo>
                  <a:pt x="11660982" y="6705600"/>
                  <a:pt x="11660982" y="6705600"/>
                  <a:pt x="11660982" y="6705600"/>
                </a:cubicBezTo>
                <a:cubicBezTo>
                  <a:pt x="11669208" y="6691051"/>
                  <a:pt x="11673321" y="6672345"/>
                  <a:pt x="11675378" y="6653639"/>
                </a:cubicBezTo>
                <a:cubicBezTo>
                  <a:pt x="11677434" y="6653639"/>
                  <a:pt x="11693886" y="6651561"/>
                  <a:pt x="11695943" y="6651561"/>
                </a:cubicBezTo>
                <a:cubicBezTo>
                  <a:pt x="11700056" y="6668188"/>
                  <a:pt x="11710338" y="6684816"/>
                  <a:pt x="11722678" y="6697286"/>
                </a:cubicBezTo>
                <a:cubicBezTo>
                  <a:pt x="11728847" y="6695208"/>
                  <a:pt x="11739130" y="6693130"/>
                  <a:pt x="11743243" y="6691051"/>
                </a:cubicBezTo>
                <a:cubicBezTo>
                  <a:pt x="11745300" y="6691051"/>
                  <a:pt x="11745300" y="6691051"/>
                  <a:pt x="11745300" y="6691051"/>
                </a:cubicBezTo>
                <a:cubicBezTo>
                  <a:pt x="11747356" y="6682738"/>
                  <a:pt x="11747356" y="6672345"/>
                  <a:pt x="11747356" y="6664032"/>
                </a:cubicBezTo>
                <a:cubicBezTo>
                  <a:pt x="11747356" y="6655718"/>
                  <a:pt x="11747356" y="6645325"/>
                  <a:pt x="11745300" y="6637012"/>
                </a:cubicBezTo>
                <a:cubicBezTo>
                  <a:pt x="11747356" y="6637012"/>
                  <a:pt x="11763808" y="6630776"/>
                  <a:pt x="11765865" y="6628698"/>
                </a:cubicBezTo>
                <a:cubicBezTo>
                  <a:pt x="11774091" y="6645325"/>
                  <a:pt x="11788487" y="6657796"/>
                  <a:pt x="11802882" y="6666109"/>
                </a:cubicBezTo>
                <a:cubicBezTo>
                  <a:pt x="11809052" y="6664032"/>
                  <a:pt x="11817278" y="6659874"/>
                  <a:pt x="11821391" y="6655718"/>
                </a:cubicBezTo>
                <a:cubicBezTo>
                  <a:pt x="11823448" y="6653639"/>
                  <a:pt x="11823448" y="6653639"/>
                  <a:pt x="11823448" y="6653639"/>
                </a:cubicBezTo>
                <a:cubicBezTo>
                  <a:pt x="11823448" y="6653639"/>
                  <a:pt x="11823448" y="6653639"/>
                  <a:pt x="11823448" y="6651561"/>
                </a:cubicBezTo>
                <a:cubicBezTo>
                  <a:pt x="11823448" y="6637012"/>
                  <a:pt x="11817278" y="6618306"/>
                  <a:pt x="11809052" y="6603756"/>
                </a:cubicBezTo>
                <a:cubicBezTo>
                  <a:pt x="11811108" y="6601677"/>
                  <a:pt x="11823448" y="6591286"/>
                  <a:pt x="11825504" y="6589207"/>
                </a:cubicBezTo>
                <a:cubicBezTo>
                  <a:pt x="11839900" y="6601677"/>
                  <a:pt x="11856352" y="6612070"/>
                  <a:pt x="11870748" y="6616227"/>
                </a:cubicBezTo>
                <a:cubicBezTo>
                  <a:pt x="11872805" y="6616227"/>
                  <a:pt x="11872805" y="6616227"/>
                  <a:pt x="11872805" y="6616227"/>
                </a:cubicBezTo>
                <a:cubicBezTo>
                  <a:pt x="11876918" y="6612070"/>
                  <a:pt x="11885144" y="6605835"/>
                  <a:pt x="11887201" y="6599600"/>
                </a:cubicBezTo>
                <a:cubicBezTo>
                  <a:pt x="11889257" y="6599600"/>
                  <a:pt x="11889257" y="6599600"/>
                  <a:pt x="11889257" y="6599600"/>
                </a:cubicBezTo>
                <a:cubicBezTo>
                  <a:pt x="11885144" y="6582971"/>
                  <a:pt x="11874861" y="6566344"/>
                  <a:pt x="11862522" y="6553874"/>
                </a:cubicBezTo>
                <a:cubicBezTo>
                  <a:pt x="11864579" y="6551795"/>
                  <a:pt x="11874861" y="6537245"/>
                  <a:pt x="11874861" y="6535168"/>
                </a:cubicBezTo>
                <a:cubicBezTo>
                  <a:pt x="11891314" y="6543481"/>
                  <a:pt x="11909822" y="6549716"/>
                  <a:pt x="11926275" y="6549716"/>
                </a:cubicBezTo>
                <a:cubicBezTo>
                  <a:pt x="11928331" y="6547638"/>
                  <a:pt x="11928331" y="6547638"/>
                  <a:pt x="11928331" y="6547638"/>
                </a:cubicBezTo>
                <a:cubicBezTo>
                  <a:pt x="11930388" y="6543481"/>
                  <a:pt x="11936557" y="6535168"/>
                  <a:pt x="11938614" y="6528932"/>
                </a:cubicBezTo>
                <a:cubicBezTo>
                  <a:pt x="11938614" y="6526854"/>
                  <a:pt x="11938614" y="6526854"/>
                  <a:pt x="11938614" y="6526854"/>
                </a:cubicBezTo>
                <a:cubicBezTo>
                  <a:pt x="11930388" y="6514383"/>
                  <a:pt x="11915992" y="6499833"/>
                  <a:pt x="11901596" y="6491519"/>
                </a:cubicBezTo>
                <a:cubicBezTo>
                  <a:pt x="11901596" y="6487363"/>
                  <a:pt x="11909822" y="6472813"/>
                  <a:pt x="11909822" y="6470736"/>
                </a:cubicBezTo>
                <a:cubicBezTo>
                  <a:pt x="11926275" y="6474892"/>
                  <a:pt x="11944784" y="6474892"/>
                  <a:pt x="11961236" y="6470736"/>
                </a:cubicBezTo>
                <a:cubicBezTo>
                  <a:pt x="11963292" y="6470736"/>
                  <a:pt x="11963292" y="6470736"/>
                  <a:pt x="11963292" y="6470736"/>
                </a:cubicBezTo>
                <a:cubicBezTo>
                  <a:pt x="11965349" y="6464500"/>
                  <a:pt x="11967405" y="6456186"/>
                  <a:pt x="11967405" y="6449951"/>
                </a:cubicBezTo>
                <a:cubicBezTo>
                  <a:pt x="11967405" y="6447872"/>
                  <a:pt x="11967405" y="6447872"/>
                  <a:pt x="11967405" y="6447872"/>
                </a:cubicBezTo>
                <a:cubicBezTo>
                  <a:pt x="11957123" y="6435401"/>
                  <a:pt x="11940670" y="6427087"/>
                  <a:pt x="11922162" y="6420852"/>
                </a:cubicBezTo>
                <a:cubicBezTo>
                  <a:pt x="11924218" y="6418774"/>
                  <a:pt x="11926275" y="6402146"/>
                  <a:pt x="11926275" y="6400068"/>
                </a:cubicBezTo>
                <a:cubicBezTo>
                  <a:pt x="11944784" y="6400068"/>
                  <a:pt x="11963292" y="6393833"/>
                  <a:pt x="11975632" y="6385519"/>
                </a:cubicBezTo>
                <a:cubicBezTo>
                  <a:pt x="11977688" y="6385519"/>
                  <a:pt x="11977688" y="6385519"/>
                  <a:pt x="11977688" y="6385519"/>
                </a:cubicBezTo>
                <a:cubicBezTo>
                  <a:pt x="11977688" y="6381362"/>
                  <a:pt x="11977688" y="6377205"/>
                  <a:pt x="11977688" y="6373048"/>
                </a:cubicBezTo>
                <a:cubicBezTo>
                  <a:pt x="11977688" y="6370969"/>
                  <a:pt x="11977688" y="6366813"/>
                  <a:pt x="11977688" y="6362655"/>
                </a:cubicBezTo>
                <a:cubicBezTo>
                  <a:pt x="11975632" y="6362655"/>
                  <a:pt x="11975632" y="6362655"/>
                  <a:pt x="11975632" y="6362655"/>
                </a:cubicBezTo>
                <a:cubicBezTo>
                  <a:pt x="11963292" y="6354342"/>
                  <a:pt x="11944784" y="6348107"/>
                  <a:pt x="11926275" y="6348107"/>
                </a:cubicBezTo>
                <a:cubicBezTo>
                  <a:pt x="11926275" y="6346028"/>
                  <a:pt x="11924218" y="6329401"/>
                  <a:pt x="11924218" y="6327322"/>
                </a:cubicBezTo>
                <a:cubicBezTo>
                  <a:pt x="11940670" y="6321087"/>
                  <a:pt x="11957123" y="6312773"/>
                  <a:pt x="11967405" y="6300302"/>
                </a:cubicBezTo>
                <a:cubicBezTo>
                  <a:pt x="11969462" y="6300302"/>
                  <a:pt x="11969462" y="6300302"/>
                  <a:pt x="11969462" y="6300302"/>
                </a:cubicBezTo>
                <a:cubicBezTo>
                  <a:pt x="11969462" y="6298223"/>
                  <a:pt x="11969462" y="6298223"/>
                  <a:pt x="11969462" y="6298223"/>
                </a:cubicBezTo>
                <a:cubicBezTo>
                  <a:pt x="11967405" y="6291988"/>
                  <a:pt x="11965349" y="6283675"/>
                  <a:pt x="11963292" y="6277439"/>
                </a:cubicBezTo>
                <a:cubicBezTo>
                  <a:pt x="11961236" y="6277439"/>
                  <a:pt x="11961236" y="6277439"/>
                  <a:pt x="11961236" y="6277439"/>
                </a:cubicBezTo>
                <a:cubicBezTo>
                  <a:pt x="11946840" y="6271204"/>
                  <a:pt x="11928331" y="6273282"/>
                  <a:pt x="11909822" y="6277439"/>
                </a:cubicBezTo>
                <a:cubicBezTo>
                  <a:pt x="11909822" y="6275361"/>
                  <a:pt x="11903653" y="6258733"/>
                  <a:pt x="11901596" y="6256655"/>
                </a:cubicBezTo>
                <a:cubicBezTo>
                  <a:pt x="11918049" y="6248341"/>
                  <a:pt x="11930388" y="6233791"/>
                  <a:pt x="11938614" y="6219243"/>
                </a:cubicBezTo>
                <a:cubicBezTo>
                  <a:pt x="11938614" y="6217164"/>
                  <a:pt x="11938614" y="6217164"/>
                  <a:pt x="11938614" y="6217164"/>
                </a:cubicBezTo>
                <a:cubicBezTo>
                  <a:pt x="11936557" y="6213007"/>
                  <a:pt x="11932444" y="6204693"/>
                  <a:pt x="11928331" y="6198458"/>
                </a:cubicBezTo>
                <a:cubicBezTo>
                  <a:pt x="11926275" y="6198458"/>
                  <a:pt x="11926275" y="6198458"/>
                  <a:pt x="11926275" y="6198458"/>
                </a:cubicBezTo>
                <a:cubicBezTo>
                  <a:pt x="11909822" y="6198458"/>
                  <a:pt x="11891314" y="6202615"/>
                  <a:pt x="11876918" y="6210929"/>
                </a:cubicBezTo>
                <a:cubicBezTo>
                  <a:pt x="11874861" y="6210929"/>
                  <a:pt x="11864579" y="6196379"/>
                  <a:pt x="11862522" y="6194301"/>
                </a:cubicBezTo>
                <a:cubicBezTo>
                  <a:pt x="11874861" y="6181830"/>
                  <a:pt x="11885144" y="6165203"/>
                  <a:pt x="11889257" y="6148575"/>
                </a:cubicBezTo>
                <a:cubicBezTo>
                  <a:pt x="11889257" y="6146497"/>
                  <a:pt x="11889257" y="6146497"/>
                  <a:pt x="11889257" y="6146497"/>
                </a:cubicBezTo>
                <a:cubicBezTo>
                  <a:pt x="11885144" y="6142340"/>
                  <a:pt x="11878975" y="6136104"/>
                  <a:pt x="11872805" y="6131947"/>
                </a:cubicBezTo>
                <a:cubicBezTo>
                  <a:pt x="11856352" y="6136104"/>
                  <a:pt x="11839900" y="6144418"/>
                  <a:pt x="11827561" y="6156889"/>
                </a:cubicBezTo>
                <a:cubicBezTo>
                  <a:pt x="11825504" y="6156889"/>
                  <a:pt x="11811108" y="6146497"/>
                  <a:pt x="11809052" y="6144418"/>
                </a:cubicBezTo>
                <a:cubicBezTo>
                  <a:pt x="11819334" y="6127791"/>
                  <a:pt x="11823448" y="6111163"/>
                  <a:pt x="11823448" y="6094535"/>
                </a:cubicBezTo>
                <a:cubicBezTo>
                  <a:pt x="11823448" y="6094535"/>
                  <a:pt x="11823448" y="6092457"/>
                  <a:pt x="11823448" y="6092457"/>
                </a:cubicBezTo>
                <a:cubicBezTo>
                  <a:pt x="11817278" y="6088300"/>
                  <a:pt x="11809052" y="6084143"/>
                  <a:pt x="11804939" y="6082065"/>
                </a:cubicBezTo>
                <a:cubicBezTo>
                  <a:pt x="11802882" y="6079986"/>
                  <a:pt x="11802882" y="6079986"/>
                  <a:pt x="11802882" y="6079986"/>
                </a:cubicBezTo>
                <a:cubicBezTo>
                  <a:pt x="11802882" y="6082065"/>
                  <a:pt x="11802882" y="6082065"/>
                  <a:pt x="11802882" y="6082065"/>
                </a:cubicBezTo>
                <a:cubicBezTo>
                  <a:pt x="11788487" y="6088300"/>
                  <a:pt x="11776147" y="6102849"/>
                  <a:pt x="11765865" y="6117398"/>
                </a:cubicBezTo>
                <a:cubicBezTo>
                  <a:pt x="11763808" y="6117398"/>
                  <a:pt x="11747356" y="6111163"/>
                  <a:pt x="11745300" y="6109085"/>
                </a:cubicBezTo>
                <a:cubicBezTo>
                  <a:pt x="11747356" y="6100771"/>
                  <a:pt x="11749412" y="6092457"/>
                  <a:pt x="11749412" y="6082065"/>
                </a:cubicBezTo>
                <a:cubicBezTo>
                  <a:pt x="11749412" y="6073751"/>
                  <a:pt x="11747356" y="6065437"/>
                  <a:pt x="11745300" y="6057123"/>
                </a:cubicBezTo>
                <a:cubicBezTo>
                  <a:pt x="11745300" y="6055045"/>
                  <a:pt x="11745300" y="6055045"/>
                  <a:pt x="11745300" y="6055045"/>
                </a:cubicBezTo>
                <a:cubicBezTo>
                  <a:pt x="11743243" y="6055045"/>
                  <a:pt x="11743243" y="6055045"/>
                  <a:pt x="11743243" y="6055045"/>
                </a:cubicBezTo>
                <a:cubicBezTo>
                  <a:pt x="11739130" y="6052966"/>
                  <a:pt x="11730904" y="6050888"/>
                  <a:pt x="11722678" y="6050888"/>
                </a:cubicBezTo>
                <a:cubicBezTo>
                  <a:pt x="11710338" y="6061280"/>
                  <a:pt x="11700056" y="6077908"/>
                  <a:pt x="11695943" y="6096614"/>
                </a:cubicBezTo>
                <a:cubicBezTo>
                  <a:pt x="11693886" y="6094535"/>
                  <a:pt x="11677434" y="6092457"/>
                  <a:pt x="11673321" y="6092457"/>
                </a:cubicBezTo>
                <a:cubicBezTo>
                  <a:pt x="11673321" y="6075829"/>
                  <a:pt x="11669208" y="6057123"/>
                  <a:pt x="11660982" y="6042574"/>
                </a:cubicBezTo>
                <a:cubicBezTo>
                  <a:pt x="11658925" y="6042574"/>
                  <a:pt x="11658925" y="6042574"/>
                  <a:pt x="11658925" y="6042574"/>
                </a:cubicBezTo>
                <a:cubicBezTo>
                  <a:pt x="11652756" y="6040495"/>
                  <a:pt x="11644529" y="6040495"/>
                  <a:pt x="11638359" y="6042574"/>
                </a:cubicBezTo>
                <a:cubicBezTo>
                  <a:pt x="11636303" y="6042574"/>
                  <a:pt x="11636303" y="6042574"/>
                  <a:pt x="11636303" y="6042574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4539049" y="6858000"/>
                </a:lnTo>
                <a:lnTo>
                  <a:pt x="0" y="6858000"/>
                </a:lnTo>
                <a:lnTo>
                  <a:pt x="0" y="627311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5A16267-4880-4253-B86A-25B0E5E8738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1603402 w 12192000"/>
              <a:gd name="connsiteY0" fmla="*/ 6448102 h 6858000"/>
              <a:gd name="connsiteX1" fmla="*/ 11613605 w 12192000"/>
              <a:gd name="connsiteY1" fmla="*/ 6448102 h 6858000"/>
              <a:gd name="connsiteX2" fmla="*/ 11617686 w 12192000"/>
              <a:gd name="connsiteY2" fmla="*/ 6456440 h 6858000"/>
              <a:gd name="connsiteX3" fmla="*/ 11623808 w 12192000"/>
              <a:gd name="connsiteY3" fmla="*/ 6558584 h 6858000"/>
              <a:gd name="connsiteX4" fmla="*/ 11621767 w 12192000"/>
              <a:gd name="connsiteY4" fmla="*/ 6569006 h 6858000"/>
              <a:gd name="connsiteX5" fmla="*/ 11615645 w 12192000"/>
              <a:gd name="connsiteY5" fmla="*/ 6569006 h 6858000"/>
              <a:gd name="connsiteX6" fmla="*/ 11509533 w 12192000"/>
              <a:gd name="connsiteY6" fmla="*/ 6506470 h 6858000"/>
              <a:gd name="connsiteX7" fmla="*/ 11505451 w 12192000"/>
              <a:gd name="connsiteY7" fmla="*/ 6500217 h 6858000"/>
              <a:gd name="connsiteX8" fmla="*/ 11505451 w 12192000"/>
              <a:gd name="connsiteY8" fmla="*/ 6498131 h 6858000"/>
              <a:gd name="connsiteX9" fmla="*/ 11511573 w 12192000"/>
              <a:gd name="connsiteY9" fmla="*/ 6493962 h 6858000"/>
              <a:gd name="connsiteX10" fmla="*/ 11603402 w 12192000"/>
              <a:gd name="connsiteY10" fmla="*/ 6448102 h 6858000"/>
              <a:gd name="connsiteX11" fmla="*/ 11686136 w 12192000"/>
              <a:gd name="connsiteY11" fmla="*/ 6446018 h 6858000"/>
              <a:gd name="connsiteX12" fmla="*/ 11696438 w 12192000"/>
              <a:gd name="connsiteY12" fmla="*/ 6446018 h 6858000"/>
              <a:gd name="connsiteX13" fmla="*/ 11787097 w 12192000"/>
              <a:gd name="connsiteY13" fmla="*/ 6491784 h 6858000"/>
              <a:gd name="connsiteX14" fmla="*/ 11795339 w 12192000"/>
              <a:gd name="connsiteY14" fmla="*/ 6498025 h 6858000"/>
              <a:gd name="connsiteX15" fmla="*/ 11791218 w 12192000"/>
              <a:gd name="connsiteY15" fmla="*/ 6504265 h 6858000"/>
              <a:gd name="connsiteX16" fmla="*/ 11684076 w 12192000"/>
              <a:gd name="connsiteY16" fmla="*/ 6566673 h 6858000"/>
              <a:gd name="connsiteX17" fmla="*/ 11675833 w 12192000"/>
              <a:gd name="connsiteY17" fmla="*/ 6566673 h 6858000"/>
              <a:gd name="connsiteX18" fmla="*/ 11673773 w 12192000"/>
              <a:gd name="connsiteY18" fmla="*/ 6558352 h 6858000"/>
              <a:gd name="connsiteX19" fmla="*/ 11682015 w 12192000"/>
              <a:gd name="connsiteY19" fmla="*/ 6454339 h 6858000"/>
              <a:gd name="connsiteX20" fmla="*/ 11686136 w 12192000"/>
              <a:gd name="connsiteY20" fmla="*/ 6446018 h 6858000"/>
              <a:gd name="connsiteX21" fmla="*/ 10868401 w 12192000"/>
              <a:gd name="connsiteY21" fmla="*/ 6406275 h 6858000"/>
              <a:gd name="connsiteX22" fmla="*/ 10868401 w 12192000"/>
              <a:gd name="connsiteY22" fmla="*/ 6449478 h 6858000"/>
              <a:gd name="connsiteX23" fmla="*/ 10820512 w 12192000"/>
              <a:gd name="connsiteY23" fmla="*/ 6457707 h 6858000"/>
              <a:gd name="connsiteX24" fmla="*/ 10801773 w 12192000"/>
              <a:gd name="connsiteY24" fmla="*/ 6433020 h 6858000"/>
              <a:gd name="connsiteX25" fmla="*/ 10826759 w 12192000"/>
              <a:gd name="connsiteY25" fmla="*/ 6408333 h 6858000"/>
              <a:gd name="connsiteX26" fmla="*/ 10518900 w 12192000"/>
              <a:gd name="connsiteY26" fmla="*/ 6336141 h 6858000"/>
              <a:gd name="connsiteX27" fmla="*/ 10559811 w 12192000"/>
              <a:gd name="connsiteY27" fmla="*/ 6396340 h 6858000"/>
              <a:gd name="connsiteX28" fmla="*/ 10518900 w 12192000"/>
              <a:gd name="connsiteY28" fmla="*/ 6456538 h 6858000"/>
              <a:gd name="connsiteX29" fmla="*/ 10477988 w 12192000"/>
              <a:gd name="connsiteY29" fmla="*/ 6396340 h 6858000"/>
              <a:gd name="connsiteX30" fmla="*/ 10518900 w 12192000"/>
              <a:gd name="connsiteY30" fmla="*/ 6336141 h 6858000"/>
              <a:gd name="connsiteX31" fmla="*/ 11673123 w 12192000"/>
              <a:gd name="connsiteY31" fmla="*/ 6327829 h 6858000"/>
              <a:gd name="connsiteX32" fmla="*/ 11682116 w 12192000"/>
              <a:gd name="connsiteY32" fmla="*/ 6328868 h 6858000"/>
              <a:gd name="connsiteX33" fmla="*/ 11708840 w 12192000"/>
              <a:gd name="connsiteY33" fmla="*/ 6380819 h 6858000"/>
              <a:gd name="connsiteX34" fmla="*/ 11649226 w 12192000"/>
              <a:gd name="connsiteY34" fmla="*/ 6439004 h 6858000"/>
              <a:gd name="connsiteX35" fmla="*/ 11589612 w 12192000"/>
              <a:gd name="connsiteY35" fmla="*/ 6380819 h 6858000"/>
              <a:gd name="connsiteX36" fmla="*/ 11616336 w 12192000"/>
              <a:gd name="connsiteY36" fmla="*/ 6330947 h 6858000"/>
              <a:gd name="connsiteX37" fmla="*/ 11632781 w 12192000"/>
              <a:gd name="connsiteY37" fmla="*/ 6333024 h 6858000"/>
              <a:gd name="connsiteX38" fmla="*/ 11630725 w 12192000"/>
              <a:gd name="connsiteY38" fmla="*/ 6349649 h 6858000"/>
              <a:gd name="connsiteX39" fmla="*/ 11614280 w 12192000"/>
              <a:gd name="connsiteY39" fmla="*/ 6380819 h 6858000"/>
              <a:gd name="connsiteX40" fmla="*/ 11649226 w 12192000"/>
              <a:gd name="connsiteY40" fmla="*/ 6416146 h 6858000"/>
              <a:gd name="connsiteX41" fmla="*/ 11684172 w 12192000"/>
              <a:gd name="connsiteY41" fmla="*/ 6380819 h 6858000"/>
              <a:gd name="connsiteX42" fmla="*/ 11667727 w 12192000"/>
              <a:gd name="connsiteY42" fmla="*/ 6349649 h 6858000"/>
              <a:gd name="connsiteX43" fmla="*/ 11665671 w 12192000"/>
              <a:gd name="connsiteY43" fmla="*/ 6333024 h 6858000"/>
              <a:gd name="connsiteX44" fmla="*/ 11673123 w 12192000"/>
              <a:gd name="connsiteY44" fmla="*/ 6327829 h 6858000"/>
              <a:gd name="connsiteX45" fmla="*/ 11822057 w 12192000"/>
              <a:gd name="connsiteY45" fmla="*/ 6312763 h 6858000"/>
              <a:gd name="connsiteX46" fmla="*/ 11826190 w 12192000"/>
              <a:gd name="connsiteY46" fmla="*/ 6318992 h 6858000"/>
              <a:gd name="connsiteX47" fmla="*/ 11826190 w 12192000"/>
              <a:gd name="connsiteY47" fmla="*/ 6443559 h 6858000"/>
              <a:gd name="connsiteX48" fmla="*/ 11822057 w 12192000"/>
              <a:gd name="connsiteY48" fmla="*/ 6449787 h 6858000"/>
              <a:gd name="connsiteX49" fmla="*/ 11813791 w 12192000"/>
              <a:gd name="connsiteY49" fmla="*/ 6447711 h 6858000"/>
              <a:gd name="connsiteX50" fmla="*/ 11729066 w 12192000"/>
              <a:gd name="connsiteY50" fmla="*/ 6389579 h 6858000"/>
              <a:gd name="connsiteX51" fmla="*/ 11722867 w 12192000"/>
              <a:gd name="connsiteY51" fmla="*/ 6381275 h 6858000"/>
              <a:gd name="connsiteX52" fmla="*/ 11729066 w 12192000"/>
              <a:gd name="connsiteY52" fmla="*/ 6372971 h 6858000"/>
              <a:gd name="connsiteX53" fmla="*/ 11813791 w 12192000"/>
              <a:gd name="connsiteY53" fmla="*/ 6314840 h 6858000"/>
              <a:gd name="connsiteX54" fmla="*/ 11822057 w 12192000"/>
              <a:gd name="connsiteY54" fmla="*/ 6312763 h 6858000"/>
              <a:gd name="connsiteX55" fmla="*/ 11476229 w 12192000"/>
              <a:gd name="connsiteY55" fmla="*/ 6312763 h 6858000"/>
              <a:gd name="connsiteX56" fmla="*/ 11484412 w 12192000"/>
              <a:gd name="connsiteY56" fmla="*/ 6316915 h 6858000"/>
              <a:gd name="connsiteX57" fmla="*/ 11568280 w 12192000"/>
              <a:gd name="connsiteY57" fmla="*/ 6372971 h 6858000"/>
              <a:gd name="connsiteX58" fmla="*/ 11574417 w 12192000"/>
              <a:gd name="connsiteY58" fmla="*/ 6381275 h 6858000"/>
              <a:gd name="connsiteX59" fmla="*/ 11568280 w 12192000"/>
              <a:gd name="connsiteY59" fmla="*/ 6389579 h 6858000"/>
              <a:gd name="connsiteX60" fmla="*/ 11484412 w 12192000"/>
              <a:gd name="connsiteY60" fmla="*/ 6447711 h 6858000"/>
              <a:gd name="connsiteX61" fmla="*/ 11476229 w 12192000"/>
              <a:gd name="connsiteY61" fmla="*/ 6449787 h 6858000"/>
              <a:gd name="connsiteX62" fmla="*/ 11472138 w 12192000"/>
              <a:gd name="connsiteY62" fmla="*/ 6443559 h 6858000"/>
              <a:gd name="connsiteX63" fmla="*/ 11472138 w 12192000"/>
              <a:gd name="connsiteY63" fmla="*/ 6318992 h 6858000"/>
              <a:gd name="connsiteX64" fmla="*/ 11476229 w 12192000"/>
              <a:gd name="connsiteY64" fmla="*/ 6312763 h 6858000"/>
              <a:gd name="connsiteX65" fmla="*/ 11088184 w 12192000"/>
              <a:gd name="connsiteY65" fmla="*/ 6302243 h 6858000"/>
              <a:gd name="connsiteX66" fmla="*/ 11082024 w 12192000"/>
              <a:gd name="connsiteY66" fmla="*/ 6304321 h 6858000"/>
              <a:gd name="connsiteX67" fmla="*/ 11079972 w 12192000"/>
              <a:gd name="connsiteY67" fmla="*/ 6310551 h 6858000"/>
              <a:gd name="connsiteX68" fmla="*/ 11121033 w 12192000"/>
              <a:gd name="connsiteY68" fmla="*/ 6468402 h 6858000"/>
              <a:gd name="connsiteX69" fmla="*/ 11145670 w 12192000"/>
              <a:gd name="connsiteY69" fmla="*/ 6489171 h 6858000"/>
              <a:gd name="connsiteX70" fmla="*/ 11153882 w 12192000"/>
              <a:gd name="connsiteY70" fmla="*/ 6489171 h 6858000"/>
              <a:gd name="connsiteX71" fmla="*/ 11149776 w 12192000"/>
              <a:gd name="connsiteY71" fmla="*/ 6497479 h 6858000"/>
              <a:gd name="connsiteX72" fmla="*/ 11149776 w 12192000"/>
              <a:gd name="connsiteY72" fmla="*/ 6499556 h 6858000"/>
              <a:gd name="connsiteX73" fmla="*/ 11125139 w 12192000"/>
              <a:gd name="connsiteY73" fmla="*/ 6518249 h 6858000"/>
              <a:gd name="connsiteX74" fmla="*/ 11090237 w 12192000"/>
              <a:gd name="connsiteY74" fmla="*/ 6516172 h 6858000"/>
              <a:gd name="connsiteX75" fmla="*/ 11084078 w 12192000"/>
              <a:gd name="connsiteY75" fmla="*/ 6518249 h 6858000"/>
              <a:gd name="connsiteX76" fmla="*/ 11082024 w 12192000"/>
              <a:gd name="connsiteY76" fmla="*/ 6522403 h 6858000"/>
              <a:gd name="connsiteX77" fmla="*/ 11082024 w 12192000"/>
              <a:gd name="connsiteY77" fmla="*/ 6541096 h 6858000"/>
              <a:gd name="connsiteX78" fmla="*/ 11088184 w 12192000"/>
              <a:gd name="connsiteY78" fmla="*/ 6547327 h 6858000"/>
              <a:gd name="connsiteX79" fmla="*/ 11135404 w 12192000"/>
              <a:gd name="connsiteY79" fmla="*/ 6553557 h 6858000"/>
              <a:gd name="connsiteX80" fmla="*/ 11137458 w 12192000"/>
              <a:gd name="connsiteY80" fmla="*/ 6553557 h 6858000"/>
              <a:gd name="connsiteX81" fmla="*/ 11190838 w 12192000"/>
              <a:gd name="connsiteY81" fmla="*/ 6501633 h 6858000"/>
              <a:gd name="connsiteX82" fmla="*/ 11223687 w 12192000"/>
              <a:gd name="connsiteY82" fmla="*/ 6372861 h 6858000"/>
              <a:gd name="connsiteX83" fmla="*/ 11236005 w 12192000"/>
              <a:gd name="connsiteY83" fmla="*/ 6331321 h 6858000"/>
              <a:gd name="connsiteX84" fmla="*/ 11240111 w 12192000"/>
              <a:gd name="connsiteY84" fmla="*/ 6310551 h 6858000"/>
              <a:gd name="connsiteX85" fmla="*/ 11238058 w 12192000"/>
              <a:gd name="connsiteY85" fmla="*/ 6304321 h 6858000"/>
              <a:gd name="connsiteX86" fmla="*/ 11233952 w 12192000"/>
              <a:gd name="connsiteY86" fmla="*/ 6302243 h 6858000"/>
              <a:gd name="connsiteX87" fmla="*/ 11205209 w 12192000"/>
              <a:gd name="connsiteY87" fmla="*/ 6302243 h 6858000"/>
              <a:gd name="connsiteX88" fmla="*/ 11199050 w 12192000"/>
              <a:gd name="connsiteY88" fmla="*/ 6306398 h 6858000"/>
              <a:gd name="connsiteX89" fmla="*/ 11162094 w 12192000"/>
              <a:gd name="connsiteY89" fmla="*/ 6447632 h 6858000"/>
              <a:gd name="connsiteX90" fmla="*/ 11160041 w 12192000"/>
              <a:gd name="connsiteY90" fmla="*/ 6447632 h 6858000"/>
              <a:gd name="connsiteX91" fmla="*/ 11121033 w 12192000"/>
              <a:gd name="connsiteY91" fmla="*/ 6306398 h 6858000"/>
              <a:gd name="connsiteX92" fmla="*/ 11114874 w 12192000"/>
              <a:gd name="connsiteY92" fmla="*/ 6302243 h 6858000"/>
              <a:gd name="connsiteX93" fmla="*/ 11088184 w 12192000"/>
              <a:gd name="connsiteY93" fmla="*/ 6302243 h 6858000"/>
              <a:gd name="connsiteX94" fmla="*/ 11048412 w 12192000"/>
              <a:gd name="connsiteY94" fmla="*/ 6299906 h 6858000"/>
              <a:gd name="connsiteX95" fmla="*/ 10999317 w 12192000"/>
              <a:gd name="connsiteY95" fmla="*/ 6320715 h 6858000"/>
              <a:gd name="connsiteX96" fmla="*/ 10999317 w 12192000"/>
              <a:gd name="connsiteY96" fmla="*/ 6308230 h 6858000"/>
              <a:gd name="connsiteX97" fmla="*/ 10993181 w 12192000"/>
              <a:gd name="connsiteY97" fmla="*/ 6301987 h 6858000"/>
              <a:gd name="connsiteX98" fmla="*/ 10964542 w 12192000"/>
              <a:gd name="connsiteY98" fmla="*/ 6301987 h 6858000"/>
              <a:gd name="connsiteX99" fmla="*/ 10958406 w 12192000"/>
              <a:gd name="connsiteY99" fmla="*/ 6308230 h 6858000"/>
              <a:gd name="connsiteX100" fmla="*/ 10958406 w 12192000"/>
              <a:gd name="connsiteY100" fmla="*/ 6483025 h 6858000"/>
              <a:gd name="connsiteX101" fmla="*/ 10964542 w 12192000"/>
              <a:gd name="connsiteY101" fmla="*/ 6489268 h 6858000"/>
              <a:gd name="connsiteX102" fmla="*/ 10993181 w 12192000"/>
              <a:gd name="connsiteY102" fmla="*/ 6489268 h 6858000"/>
              <a:gd name="connsiteX103" fmla="*/ 10999317 w 12192000"/>
              <a:gd name="connsiteY103" fmla="*/ 6483025 h 6858000"/>
              <a:gd name="connsiteX104" fmla="*/ 10999317 w 12192000"/>
              <a:gd name="connsiteY104" fmla="*/ 6362333 h 6858000"/>
              <a:gd name="connsiteX105" fmla="*/ 11050457 w 12192000"/>
              <a:gd name="connsiteY105" fmla="*/ 6339443 h 6858000"/>
              <a:gd name="connsiteX106" fmla="*/ 11056594 w 12192000"/>
              <a:gd name="connsiteY106" fmla="*/ 6333200 h 6858000"/>
              <a:gd name="connsiteX107" fmla="*/ 11056594 w 12192000"/>
              <a:gd name="connsiteY107" fmla="*/ 6306149 h 6858000"/>
              <a:gd name="connsiteX108" fmla="*/ 11054548 w 12192000"/>
              <a:gd name="connsiteY108" fmla="*/ 6301987 h 6858000"/>
              <a:gd name="connsiteX109" fmla="*/ 11048412 w 12192000"/>
              <a:gd name="connsiteY109" fmla="*/ 6299906 h 6858000"/>
              <a:gd name="connsiteX110" fmla="*/ 10847504 w 12192000"/>
              <a:gd name="connsiteY110" fmla="*/ 6296399 h 6858000"/>
              <a:gd name="connsiteX111" fmla="*/ 10777148 w 12192000"/>
              <a:gd name="connsiteY111" fmla="*/ 6304717 h 6858000"/>
              <a:gd name="connsiteX112" fmla="*/ 10770940 w 12192000"/>
              <a:gd name="connsiteY112" fmla="*/ 6310955 h 6858000"/>
              <a:gd name="connsiteX113" fmla="*/ 10773009 w 12192000"/>
              <a:gd name="connsiteY113" fmla="*/ 6335908 h 6858000"/>
              <a:gd name="connsiteX114" fmla="*/ 10775079 w 12192000"/>
              <a:gd name="connsiteY114" fmla="*/ 6340067 h 6858000"/>
              <a:gd name="connsiteX115" fmla="*/ 10779217 w 12192000"/>
              <a:gd name="connsiteY115" fmla="*/ 6342146 h 6858000"/>
              <a:gd name="connsiteX116" fmla="*/ 10845434 w 12192000"/>
              <a:gd name="connsiteY116" fmla="*/ 6337987 h 6858000"/>
              <a:gd name="connsiteX117" fmla="*/ 10868196 w 12192000"/>
              <a:gd name="connsiteY117" fmla="*/ 6360861 h 6858000"/>
              <a:gd name="connsiteX118" fmla="*/ 10868196 w 12192000"/>
              <a:gd name="connsiteY118" fmla="*/ 6373337 h 6858000"/>
              <a:gd name="connsiteX119" fmla="*/ 10822672 w 12192000"/>
              <a:gd name="connsiteY119" fmla="*/ 6377496 h 6858000"/>
              <a:gd name="connsiteX120" fmla="*/ 10758524 w 12192000"/>
              <a:gd name="connsiteY120" fmla="*/ 6433640 h 6858000"/>
              <a:gd name="connsiteX121" fmla="*/ 10814395 w 12192000"/>
              <a:gd name="connsiteY121" fmla="*/ 6493943 h 6858000"/>
              <a:gd name="connsiteX122" fmla="*/ 10874404 w 12192000"/>
              <a:gd name="connsiteY122" fmla="*/ 6481467 h 6858000"/>
              <a:gd name="connsiteX123" fmla="*/ 10903374 w 12192000"/>
              <a:gd name="connsiteY123" fmla="*/ 6493943 h 6858000"/>
              <a:gd name="connsiteX124" fmla="*/ 10909582 w 12192000"/>
              <a:gd name="connsiteY124" fmla="*/ 6491864 h 6858000"/>
              <a:gd name="connsiteX125" fmla="*/ 10911651 w 12192000"/>
              <a:gd name="connsiteY125" fmla="*/ 6485626 h 6858000"/>
              <a:gd name="connsiteX126" fmla="*/ 10911651 w 12192000"/>
              <a:gd name="connsiteY126" fmla="*/ 6360861 h 6858000"/>
              <a:gd name="connsiteX127" fmla="*/ 10847504 w 12192000"/>
              <a:gd name="connsiteY127" fmla="*/ 6296399 h 6858000"/>
              <a:gd name="connsiteX128" fmla="*/ 10518899 w 12192000"/>
              <a:gd name="connsiteY128" fmla="*/ 6296399 h 6858000"/>
              <a:gd name="connsiteX129" fmla="*/ 10434738 w 12192000"/>
              <a:gd name="connsiteY129" fmla="*/ 6395171 h 6858000"/>
              <a:gd name="connsiteX130" fmla="*/ 10518899 w 12192000"/>
              <a:gd name="connsiteY130" fmla="*/ 6493943 h 6858000"/>
              <a:gd name="connsiteX131" fmla="*/ 10603060 w 12192000"/>
              <a:gd name="connsiteY131" fmla="*/ 6395171 h 6858000"/>
              <a:gd name="connsiteX132" fmla="*/ 10518899 w 12192000"/>
              <a:gd name="connsiteY132" fmla="*/ 6296399 h 6858000"/>
              <a:gd name="connsiteX133" fmla="*/ 10302945 w 12192000"/>
              <a:gd name="connsiteY133" fmla="*/ 6270683 h 6858000"/>
              <a:gd name="connsiteX134" fmla="*/ 10319310 w 12192000"/>
              <a:gd name="connsiteY134" fmla="*/ 6270683 h 6858000"/>
              <a:gd name="connsiteX135" fmla="*/ 10362267 w 12192000"/>
              <a:gd name="connsiteY135" fmla="*/ 6310425 h 6858000"/>
              <a:gd name="connsiteX136" fmla="*/ 10317264 w 12192000"/>
              <a:gd name="connsiteY136" fmla="*/ 6348076 h 6858000"/>
              <a:gd name="connsiteX137" fmla="*/ 10272261 w 12192000"/>
              <a:gd name="connsiteY137" fmla="*/ 6348076 h 6858000"/>
              <a:gd name="connsiteX138" fmla="*/ 10272261 w 12192000"/>
              <a:gd name="connsiteY138" fmla="*/ 6272775 h 6858000"/>
              <a:gd name="connsiteX139" fmla="*/ 10302945 w 12192000"/>
              <a:gd name="connsiteY139" fmla="*/ 6270683 h 6858000"/>
              <a:gd name="connsiteX140" fmla="*/ 10679182 w 12192000"/>
              <a:gd name="connsiteY140" fmla="*/ 6258994 h 6858000"/>
              <a:gd name="connsiteX141" fmla="*/ 10650472 w 12192000"/>
              <a:gd name="connsiteY141" fmla="*/ 6265238 h 6858000"/>
              <a:gd name="connsiteX142" fmla="*/ 10644320 w 12192000"/>
              <a:gd name="connsiteY142" fmla="*/ 6271482 h 6858000"/>
              <a:gd name="connsiteX143" fmla="*/ 10644320 w 12192000"/>
              <a:gd name="connsiteY143" fmla="*/ 6302704 h 6858000"/>
              <a:gd name="connsiteX144" fmla="*/ 10627914 w 12192000"/>
              <a:gd name="connsiteY144" fmla="*/ 6302704 h 6858000"/>
              <a:gd name="connsiteX145" fmla="*/ 10621762 w 12192000"/>
              <a:gd name="connsiteY145" fmla="*/ 6308949 h 6858000"/>
              <a:gd name="connsiteX146" fmla="*/ 10621762 w 12192000"/>
              <a:gd name="connsiteY146" fmla="*/ 6333927 h 6858000"/>
              <a:gd name="connsiteX147" fmla="*/ 10627914 w 12192000"/>
              <a:gd name="connsiteY147" fmla="*/ 6340171 h 6858000"/>
              <a:gd name="connsiteX148" fmla="*/ 10644320 w 12192000"/>
              <a:gd name="connsiteY148" fmla="*/ 6340171 h 6858000"/>
              <a:gd name="connsiteX149" fmla="*/ 10644320 w 12192000"/>
              <a:gd name="connsiteY149" fmla="*/ 6423430 h 6858000"/>
              <a:gd name="connsiteX150" fmla="*/ 10699689 w 12192000"/>
              <a:gd name="connsiteY150" fmla="*/ 6496281 h 6858000"/>
              <a:gd name="connsiteX151" fmla="*/ 10732500 w 12192000"/>
              <a:gd name="connsiteY151" fmla="*/ 6492118 h 6858000"/>
              <a:gd name="connsiteX152" fmla="*/ 10738652 w 12192000"/>
              <a:gd name="connsiteY152" fmla="*/ 6483792 h 6858000"/>
              <a:gd name="connsiteX153" fmla="*/ 10736602 w 12192000"/>
              <a:gd name="connsiteY153" fmla="*/ 6460896 h 6858000"/>
              <a:gd name="connsiteX154" fmla="*/ 10730449 w 12192000"/>
              <a:gd name="connsiteY154" fmla="*/ 6452570 h 6858000"/>
              <a:gd name="connsiteX155" fmla="*/ 10705841 w 12192000"/>
              <a:gd name="connsiteY155" fmla="*/ 6454652 h 6858000"/>
              <a:gd name="connsiteX156" fmla="*/ 10687385 w 12192000"/>
              <a:gd name="connsiteY156" fmla="*/ 6417185 h 6858000"/>
              <a:gd name="connsiteX157" fmla="*/ 10687385 w 12192000"/>
              <a:gd name="connsiteY157" fmla="*/ 6340171 h 6858000"/>
              <a:gd name="connsiteX158" fmla="*/ 10730449 w 12192000"/>
              <a:gd name="connsiteY158" fmla="*/ 6340171 h 6858000"/>
              <a:gd name="connsiteX159" fmla="*/ 10736602 w 12192000"/>
              <a:gd name="connsiteY159" fmla="*/ 6333927 h 6858000"/>
              <a:gd name="connsiteX160" fmla="*/ 10736602 w 12192000"/>
              <a:gd name="connsiteY160" fmla="*/ 6308949 h 6858000"/>
              <a:gd name="connsiteX161" fmla="*/ 10730449 w 12192000"/>
              <a:gd name="connsiteY161" fmla="*/ 6302704 h 6858000"/>
              <a:gd name="connsiteX162" fmla="*/ 10687385 w 12192000"/>
              <a:gd name="connsiteY162" fmla="*/ 6302704 h 6858000"/>
              <a:gd name="connsiteX163" fmla="*/ 10687385 w 12192000"/>
              <a:gd name="connsiteY163" fmla="*/ 6265238 h 6858000"/>
              <a:gd name="connsiteX164" fmla="*/ 10685334 w 12192000"/>
              <a:gd name="connsiteY164" fmla="*/ 6258994 h 6858000"/>
              <a:gd name="connsiteX165" fmla="*/ 10679182 w 12192000"/>
              <a:gd name="connsiteY165" fmla="*/ 6258994 h 6858000"/>
              <a:gd name="connsiteX166" fmla="*/ 10313278 w 12192000"/>
              <a:gd name="connsiteY166" fmla="*/ 6229772 h 6858000"/>
              <a:gd name="connsiteX167" fmla="*/ 10232861 w 12192000"/>
              <a:gd name="connsiteY167" fmla="*/ 6233924 h 6858000"/>
              <a:gd name="connsiteX168" fmla="*/ 10226674 w 12192000"/>
              <a:gd name="connsiteY168" fmla="*/ 6242228 h 6858000"/>
              <a:gd name="connsiteX169" fmla="*/ 10226674 w 12192000"/>
              <a:gd name="connsiteY169" fmla="*/ 6483040 h 6858000"/>
              <a:gd name="connsiteX170" fmla="*/ 10234922 w 12192000"/>
              <a:gd name="connsiteY170" fmla="*/ 6489268 h 6858000"/>
              <a:gd name="connsiteX171" fmla="*/ 10263790 w 12192000"/>
              <a:gd name="connsiteY171" fmla="*/ 6489268 h 6858000"/>
              <a:gd name="connsiteX172" fmla="*/ 10272038 w 12192000"/>
              <a:gd name="connsiteY172" fmla="*/ 6483040 h 6858000"/>
              <a:gd name="connsiteX173" fmla="*/ 10272038 w 12192000"/>
              <a:gd name="connsiteY173" fmla="*/ 6387546 h 6858000"/>
              <a:gd name="connsiteX174" fmla="*/ 10321526 w 12192000"/>
              <a:gd name="connsiteY174" fmla="*/ 6389621 h 6858000"/>
              <a:gd name="connsiteX175" fmla="*/ 10362766 w 12192000"/>
              <a:gd name="connsiteY175" fmla="*/ 6485115 h 6858000"/>
              <a:gd name="connsiteX176" fmla="*/ 10368952 w 12192000"/>
              <a:gd name="connsiteY176" fmla="*/ 6489268 h 6858000"/>
              <a:gd name="connsiteX177" fmla="*/ 10401944 w 12192000"/>
              <a:gd name="connsiteY177" fmla="*/ 6489268 h 6858000"/>
              <a:gd name="connsiteX178" fmla="*/ 10408130 w 12192000"/>
              <a:gd name="connsiteY178" fmla="*/ 6487192 h 6858000"/>
              <a:gd name="connsiteX179" fmla="*/ 10410192 w 12192000"/>
              <a:gd name="connsiteY179" fmla="*/ 6480964 h 6858000"/>
              <a:gd name="connsiteX180" fmla="*/ 10362766 w 12192000"/>
              <a:gd name="connsiteY180" fmla="*/ 6377166 h 6858000"/>
              <a:gd name="connsiteX181" fmla="*/ 10408130 w 12192000"/>
              <a:gd name="connsiteY181" fmla="*/ 6308658 h 6858000"/>
              <a:gd name="connsiteX182" fmla="*/ 10319464 w 12192000"/>
              <a:gd name="connsiteY182" fmla="*/ 6229772 h 6858000"/>
              <a:gd name="connsiteX183" fmla="*/ 10313278 w 12192000"/>
              <a:gd name="connsiteY183" fmla="*/ 6229772 h 6858000"/>
              <a:gd name="connsiteX184" fmla="*/ 11675833 w 12192000"/>
              <a:gd name="connsiteY184" fmla="*/ 6196766 h 6858000"/>
              <a:gd name="connsiteX185" fmla="*/ 11684076 w 12192000"/>
              <a:gd name="connsiteY185" fmla="*/ 6196766 h 6858000"/>
              <a:gd name="connsiteX186" fmla="*/ 11791218 w 12192000"/>
              <a:gd name="connsiteY186" fmla="*/ 6258579 h 6858000"/>
              <a:gd name="connsiteX187" fmla="*/ 11795339 w 12192000"/>
              <a:gd name="connsiteY187" fmla="*/ 6264760 h 6858000"/>
              <a:gd name="connsiteX188" fmla="*/ 11787097 w 12192000"/>
              <a:gd name="connsiteY188" fmla="*/ 6270941 h 6858000"/>
              <a:gd name="connsiteX189" fmla="*/ 11696438 w 12192000"/>
              <a:gd name="connsiteY189" fmla="*/ 6314210 h 6858000"/>
              <a:gd name="connsiteX190" fmla="*/ 11686136 w 12192000"/>
              <a:gd name="connsiteY190" fmla="*/ 6316270 h 6858000"/>
              <a:gd name="connsiteX191" fmla="*/ 11682015 w 12192000"/>
              <a:gd name="connsiteY191" fmla="*/ 6305968 h 6858000"/>
              <a:gd name="connsiteX192" fmla="*/ 11673773 w 12192000"/>
              <a:gd name="connsiteY192" fmla="*/ 6205007 h 6858000"/>
              <a:gd name="connsiteX193" fmla="*/ 11675833 w 12192000"/>
              <a:gd name="connsiteY193" fmla="*/ 6196766 h 6858000"/>
              <a:gd name="connsiteX194" fmla="*/ 11618498 w 12192000"/>
              <a:gd name="connsiteY194" fmla="*/ 6195995 h 6858000"/>
              <a:gd name="connsiteX195" fmla="*/ 11622619 w 12192000"/>
              <a:gd name="connsiteY195" fmla="*/ 6196770 h 6858000"/>
              <a:gd name="connsiteX196" fmla="*/ 11624679 w 12192000"/>
              <a:gd name="connsiteY196" fmla="*/ 6207095 h 6858000"/>
              <a:gd name="connsiteX197" fmla="*/ 11616438 w 12192000"/>
              <a:gd name="connsiteY197" fmla="*/ 6308283 h 6858000"/>
              <a:gd name="connsiteX198" fmla="*/ 11612316 w 12192000"/>
              <a:gd name="connsiteY198" fmla="*/ 6316543 h 6858000"/>
              <a:gd name="connsiteX199" fmla="*/ 11602015 w 12192000"/>
              <a:gd name="connsiteY199" fmla="*/ 6316543 h 6858000"/>
              <a:gd name="connsiteX200" fmla="*/ 11511355 w 12192000"/>
              <a:gd name="connsiteY200" fmla="*/ 6271112 h 6858000"/>
              <a:gd name="connsiteX201" fmla="*/ 11503114 w 12192000"/>
              <a:gd name="connsiteY201" fmla="*/ 6264917 h 6858000"/>
              <a:gd name="connsiteX202" fmla="*/ 11507235 w 12192000"/>
              <a:gd name="connsiteY202" fmla="*/ 6258721 h 6858000"/>
              <a:gd name="connsiteX203" fmla="*/ 11614377 w 12192000"/>
              <a:gd name="connsiteY203" fmla="*/ 6196770 h 6858000"/>
              <a:gd name="connsiteX204" fmla="*/ 11618498 w 12192000"/>
              <a:gd name="connsiteY204" fmla="*/ 6195995 h 6858000"/>
              <a:gd name="connsiteX205" fmla="*/ 11649811 w 12192000"/>
              <a:gd name="connsiteY205" fmla="*/ 6160806 h 6858000"/>
              <a:gd name="connsiteX206" fmla="*/ 11432980 w 12192000"/>
              <a:gd name="connsiteY206" fmla="*/ 6379976 h 6858000"/>
              <a:gd name="connsiteX207" fmla="*/ 11649811 w 12192000"/>
              <a:gd name="connsiteY207" fmla="*/ 6599145 h 6858000"/>
              <a:gd name="connsiteX208" fmla="*/ 11866643 w 12192000"/>
              <a:gd name="connsiteY208" fmla="*/ 6379976 h 6858000"/>
              <a:gd name="connsiteX209" fmla="*/ 11649811 w 12192000"/>
              <a:gd name="connsiteY209" fmla="*/ 6160806 h 6858000"/>
              <a:gd name="connsiteX210" fmla="*/ 11649226 w 12192000"/>
              <a:gd name="connsiteY210" fmla="*/ 6129247 h 6858000"/>
              <a:gd name="connsiteX211" fmla="*/ 11895865 w 12192000"/>
              <a:gd name="connsiteY211" fmla="*/ 6378808 h 6858000"/>
              <a:gd name="connsiteX212" fmla="*/ 11649226 w 12192000"/>
              <a:gd name="connsiteY212" fmla="*/ 6628369 h 6858000"/>
              <a:gd name="connsiteX213" fmla="*/ 11402588 w 12192000"/>
              <a:gd name="connsiteY213" fmla="*/ 6378808 h 6858000"/>
              <a:gd name="connsiteX214" fmla="*/ 11649226 w 12192000"/>
              <a:gd name="connsiteY214" fmla="*/ 6129247 h 6858000"/>
              <a:gd name="connsiteX215" fmla="*/ 11636303 w 12192000"/>
              <a:gd name="connsiteY215" fmla="*/ 6050671 h 6858000"/>
              <a:gd name="connsiteX216" fmla="*/ 11623964 w 12192000"/>
              <a:gd name="connsiteY216" fmla="*/ 6100554 h 6858000"/>
              <a:gd name="connsiteX217" fmla="*/ 11601342 w 12192000"/>
              <a:gd name="connsiteY217" fmla="*/ 6104711 h 6858000"/>
              <a:gd name="connsiteX218" fmla="*/ 11574607 w 12192000"/>
              <a:gd name="connsiteY218" fmla="*/ 6058985 h 6858000"/>
              <a:gd name="connsiteX219" fmla="*/ 11574607 w 12192000"/>
              <a:gd name="connsiteY219" fmla="*/ 6056906 h 6858000"/>
              <a:gd name="connsiteX220" fmla="*/ 11572550 w 12192000"/>
              <a:gd name="connsiteY220" fmla="*/ 6058985 h 6858000"/>
              <a:gd name="connsiteX221" fmla="*/ 11551985 w 12192000"/>
              <a:gd name="connsiteY221" fmla="*/ 6063142 h 6858000"/>
              <a:gd name="connsiteX222" fmla="*/ 11551985 w 12192000"/>
              <a:gd name="connsiteY222" fmla="*/ 6065220 h 6858000"/>
              <a:gd name="connsiteX223" fmla="*/ 11547872 w 12192000"/>
              <a:gd name="connsiteY223" fmla="*/ 6090162 h 6858000"/>
              <a:gd name="connsiteX224" fmla="*/ 11551985 w 12192000"/>
              <a:gd name="connsiteY224" fmla="*/ 6117182 h 6858000"/>
              <a:gd name="connsiteX225" fmla="*/ 11531420 w 12192000"/>
              <a:gd name="connsiteY225" fmla="*/ 6125495 h 6858000"/>
              <a:gd name="connsiteX226" fmla="*/ 11494402 w 12192000"/>
              <a:gd name="connsiteY226" fmla="*/ 6090162 h 6858000"/>
              <a:gd name="connsiteX227" fmla="*/ 11494402 w 12192000"/>
              <a:gd name="connsiteY227" fmla="*/ 6088083 h 6858000"/>
              <a:gd name="connsiteX228" fmla="*/ 11492346 w 12192000"/>
              <a:gd name="connsiteY228" fmla="*/ 6088083 h 6858000"/>
              <a:gd name="connsiteX229" fmla="*/ 11473837 w 12192000"/>
              <a:gd name="connsiteY229" fmla="*/ 6100554 h 6858000"/>
              <a:gd name="connsiteX230" fmla="*/ 11473837 w 12192000"/>
              <a:gd name="connsiteY230" fmla="*/ 6102632 h 6858000"/>
              <a:gd name="connsiteX231" fmla="*/ 11486176 w 12192000"/>
              <a:gd name="connsiteY231" fmla="*/ 6152515 h 6858000"/>
              <a:gd name="connsiteX232" fmla="*/ 11469724 w 12192000"/>
              <a:gd name="connsiteY232" fmla="*/ 6164986 h 6858000"/>
              <a:gd name="connsiteX233" fmla="*/ 11426536 w 12192000"/>
              <a:gd name="connsiteY233" fmla="*/ 6137966 h 6858000"/>
              <a:gd name="connsiteX234" fmla="*/ 11424480 w 12192000"/>
              <a:gd name="connsiteY234" fmla="*/ 6137966 h 6858000"/>
              <a:gd name="connsiteX235" fmla="*/ 11424480 w 12192000"/>
              <a:gd name="connsiteY235" fmla="*/ 6140044 h 6858000"/>
              <a:gd name="connsiteX236" fmla="*/ 11408027 w 12192000"/>
              <a:gd name="connsiteY236" fmla="*/ 6154594 h 6858000"/>
              <a:gd name="connsiteX237" fmla="*/ 11408027 w 12192000"/>
              <a:gd name="connsiteY237" fmla="*/ 6156672 h 6858000"/>
              <a:gd name="connsiteX238" fmla="*/ 11434763 w 12192000"/>
              <a:gd name="connsiteY238" fmla="*/ 6202398 h 6858000"/>
              <a:gd name="connsiteX239" fmla="*/ 11420366 w 12192000"/>
              <a:gd name="connsiteY239" fmla="*/ 6219026 h 6858000"/>
              <a:gd name="connsiteX240" fmla="*/ 11371010 w 12192000"/>
              <a:gd name="connsiteY240" fmla="*/ 6206555 h 6858000"/>
              <a:gd name="connsiteX241" fmla="*/ 11368953 w 12192000"/>
              <a:gd name="connsiteY241" fmla="*/ 6206555 h 6858000"/>
              <a:gd name="connsiteX242" fmla="*/ 11358671 w 12192000"/>
              <a:gd name="connsiteY242" fmla="*/ 6225261 h 6858000"/>
              <a:gd name="connsiteX243" fmla="*/ 11358671 w 12192000"/>
              <a:gd name="connsiteY243" fmla="*/ 6227340 h 6858000"/>
              <a:gd name="connsiteX244" fmla="*/ 11395688 w 12192000"/>
              <a:gd name="connsiteY244" fmla="*/ 6264752 h 6858000"/>
              <a:gd name="connsiteX245" fmla="*/ 11387462 w 12192000"/>
              <a:gd name="connsiteY245" fmla="*/ 6283458 h 6858000"/>
              <a:gd name="connsiteX246" fmla="*/ 11336049 w 12192000"/>
              <a:gd name="connsiteY246" fmla="*/ 6283458 h 6858000"/>
              <a:gd name="connsiteX247" fmla="*/ 11333992 w 12192000"/>
              <a:gd name="connsiteY247" fmla="*/ 6283458 h 6858000"/>
              <a:gd name="connsiteX248" fmla="*/ 11333992 w 12192000"/>
              <a:gd name="connsiteY248" fmla="*/ 6285536 h 6858000"/>
              <a:gd name="connsiteX249" fmla="*/ 11327823 w 12192000"/>
              <a:gd name="connsiteY249" fmla="*/ 6306320 h 6858000"/>
              <a:gd name="connsiteX250" fmla="*/ 11329879 w 12192000"/>
              <a:gd name="connsiteY250" fmla="*/ 6308399 h 6858000"/>
              <a:gd name="connsiteX251" fmla="*/ 11373066 w 12192000"/>
              <a:gd name="connsiteY251" fmla="*/ 6333340 h 6858000"/>
              <a:gd name="connsiteX252" fmla="*/ 11371010 w 12192000"/>
              <a:gd name="connsiteY252" fmla="*/ 6356204 h 6858000"/>
              <a:gd name="connsiteX253" fmla="*/ 11321653 w 12192000"/>
              <a:gd name="connsiteY253" fmla="*/ 6368675 h 6858000"/>
              <a:gd name="connsiteX254" fmla="*/ 11319596 w 12192000"/>
              <a:gd name="connsiteY254" fmla="*/ 6368675 h 6858000"/>
              <a:gd name="connsiteX255" fmla="*/ 11319596 w 12192000"/>
              <a:gd name="connsiteY255" fmla="*/ 6370752 h 6858000"/>
              <a:gd name="connsiteX256" fmla="*/ 11319596 w 12192000"/>
              <a:gd name="connsiteY256" fmla="*/ 6381145 h 6858000"/>
              <a:gd name="connsiteX257" fmla="*/ 11319596 w 12192000"/>
              <a:gd name="connsiteY257" fmla="*/ 6391537 h 6858000"/>
              <a:gd name="connsiteX258" fmla="*/ 11319596 w 12192000"/>
              <a:gd name="connsiteY258" fmla="*/ 6393616 h 6858000"/>
              <a:gd name="connsiteX259" fmla="*/ 11321653 w 12192000"/>
              <a:gd name="connsiteY259" fmla="*/ 6393616 h 6858000"/>
              <a:gd name="connsiteX260" fmla="*/ 11371010 w 12192000"/>
              <a:gd name="connsiteY260" fmla="*/ 6406087 h 6858000"/>
              <a:gd name="connsiteX261" fmla="*/ 11375123 w 12192000"/>
              <a:gd name="connsiteY261" fmla="*/ 6428949 h 6858000"/>
              <a:gd name="connsiteX262" fmla="*/ 11329879 w 12192000"/>
              <a:gd name="connsiteY262" fmla="*/ 6455969 h 6858000"/>
              <a:gd name="connsiteX263" fmla="*/ 11327823 w 12192000"/>
              <a:gd name="connsiteY263" fmla="*/ 6455969 h 6858000"/>
              <a:gd name="connsiteX264" fmla="*/ 11327823 w 12192000"/>
              <a:gd name="connsiteY264" fmla="*/ 6458048 h 6858000"/>
              <a:gd name="connsiteX265" fmla="*/ 11333992 w 12192000"/>
              <a:gd name="connsiteY265" fmla="*/ 6478833 h 6858000"/>
              <a:gd name="connsiteX266" fmla="*/ 11336049 w 12192000"/>
              <a:gd name="connsiteY266" fmla="*/ 6478833 h 6858000"/>
              <a:gd name="connsiteX267" fmla="*/ 11387462 w 12192000"/>
              <a:gd name="connsiteY267" fmla="*/ 6478833 h 6858000"/>
              <a:gd name="connsiteX268" fmla="*/ 11395688 w 12192000"/>
              <a:gd name="connsiteY268" fmla="*/ 6499616 h 6858000"/>
              <a:gd name="connsiteX269" fmla="*/ 11358671 w 12192000"/>
              <a:gd name="connsiteY269" fmla="*/ 6537029 h 6858000"/>
              <a:gd name="connsiteX270" fmla="*/ 11358671 w 12192000"/>
              <a:gd name="connsiteY270" fmla="*/ 6539107 h 6858000"/>
              <a:gd name="connsiteX271" fmla="*/ 11371010 w 12192000"/>
              <a:gd name="connsiteY271" fmla="*/ 6557813 h 6858000"/>
              <a:gd name="connsiteX272" fmla="*/ 11422423 w 12192000"/>
              <a:gd name="connsiteY272" fmla="*/ 6543265 h 6858000"/>
              <a:gd name="connsiteX273" fmla="*/ 11434763 w 12192000"/>
              <a:gd name="connsiteY273" fmla="*/ 6561971 h 6858000"/>
              <a:gd name="connsiteX274" fmla="*/ 11408027 w 12192000"/>
              <a:gd name="connsiteY274" fmla="*/ 6607697 h 6858000"/>
              <a:gd name="connsiteX275" fmla="*/ 11410084 w 12192000"/>
              <a:gd name="connsiteY275" fmla="*/ 6609774 h 6858000"/>
              <a:gd name="connsiteX276" fmla="*/ 11424480 w 12192000"/>
              <a:gd name="connsiteY276" fmla="*/ 6624324 h 6858000"/>
              <a:gd name="connsiteX277" fmla="*/ 11426536 w 12192000"/>
              <a:gd name="connsiteY277" fmla="*/ 6624324 h 6858000"/>
              <a:gd name="connsiteX278" fmla="*/ 11471780 w 12192000"/>
              <a:gd name="connsiteY278" fmla="*/ 6597304 h 6858000"/>
              <a:gd name="connsiteX279" fmla="*/ 11488233 w 12192000"/>
              <a:gd name="connsiteY279" fmla="*/ 6611853 h 6858000"/>
              <a:gd name="connsiteX280" fmla="*/ 11475894 w 12192000"/>
              <a:gd name="connsiteY280" fmla="*/ 6661736 h 6858000"/>
              <a:gd name="connsiteX281" fmla="*/ 11475894 w 12192000"/>
              <a:gd name="connsiteY281" fmla="*/ 6663815 h 6858000"/>
              <a:gd name="connsiteX282" fmla="*/ 11494402 w 12192000"/>
              <a:gd name="connsiteY282" fmla="*/ 6674206 h 6858000"/>
              <a:gd name="connsiteX283" fmla="*/ 11494402 w 12192000"/>
              <a:gd name="connsiteY283" fmla="*/ 6676285 h 6858000"/>
              <a:gd name="connsiteX284" fmla="*/ 11496459 w 12192000"/>
              <a:gd name="connsiteY284" fmla="*/ 6674206 h 6858000"/>
              <a:gd name="connsiteX285" fmla="*/ 11533476 w 12192000"/>
              <a:gd name="connsiteY285" fmla="*/ 6636795 h 6858000"/>
              <a:gd name="connsiteX286" fmla="*/ 11551985 w 12192000"/>
              <a:gd name="connsiteY286" fmla="*/ 6645109 h 6858000"/>
              <a:gd name="connsiteX287" fmla="*/ 11549928 w 12192000"/>
              <a:gd name="connsiteY287" fmla="*/ 6672129 h 6858000"/>
              <a:gd name="connsiteX288" fmla="*/ 11551985 w 12192000"/>
              <a:gd name="connsiteY288" fmla="*/ 6697070 h 6858000"/>
              <a:gd name="connsiteX289" fmla="*/ 11551985 w 12192000"/>
              <a:gd name="connsiteY289" fmla="*/ 6699148 h 6858000"/>
              <a:gd name="connsiteX290" fmla="*/ 11554042 w 12192000"/>
              <a:gd name="connsiteY290" fmla="*/ 6699148 h 6858000"/>
              <a:gd name="connsiteX291" fmla="*/ 11574607 w 12192000"/>
              <a:gd name="connsiteY291" fmla="*/ 6705383 h 6858000"/>
              <a:gd name="connsiteX292" fmla="*/ 11576663 w 12192000"/>
              <a:gd name="connsiteY292" fmla="*/ 6705383 h 6858000"/>
              <a:gd name="connsiteX293" fmla="*/ 11601342 w 12192000"/>
              <a:gd name="connsiteY293" fmla="*/ 6659658 h 6858000"/>
              <a:gd name="connsiteX294" fmla="*/ 11623964 w 12192000"/>
              <a:gd name="connsiteY294" fmla="*/ 6661736 h 6858000"/>
              <a:gd name="connsiteX295" fmla="*/ 11636303 w 12192000"/>
              <a:gd name="connsiteY295" fmla="*/ 6713697 h 6858000"/>
              <a:gd name="connsiteX296" fmla="*/ 11638359 w 12192000"/>
              <a:gd name="connsiteY296" fmla="*/ 6713697 h 6858000"/>
              <a:gd name="connsiteX297" fmla="*/ 11658925 w 12192000"/>
              <a:gd name="connsiteY297" fmla="*/ 6713697 h 6858000"/>
              <a:gd name="connsiteX298" fmla="*/ 11660982 w 12192000"/>
              <a:gd name="connsiteY298" fmla="*/ 6713697 h 6858000"/>
              <a:gd name="connsiteX299" fmla="*/ 11675378 w 12192000"/>
              <a:gd name="connsiteY299" fmla="*/ 6661736 h 6858000"/>
              <a:gd name="connsiteX300" fmla="*/ 11695943 w 12192000"/>
              <a:gd name="connsiteY300" fmla="*/ 6659658 h 6858000"/>
              <a:gd name="connsiteX301" fmla="*/ 11722678 w 12192000"/>
              <a:gd name="connsiteY301" fmla="*/ 6705383 h 6858000"/>
              <a:gd name="connsiteX302" fmla="*/ 11743243 w 12192000"/>
              <a:gd name="connsiteY302" fmla="*/ 6699148 h 6858000"/>
              <a:gd name="connsiteX303" fmla="*/ 11745300 w 12192000"/>
              <a:gd name="connsiteY303" fmla="*/ 6699148 h 6858000"/>
              <a:gd name="connsiteX304" fmla="*/ 11747356 w 12192000"/>
              <a:gd name="connsiteY304" fmla="*/ 6672129 h 6858000"/>
              <a:gd name="connsiteX305" fmla="*/ 11745300 w 12192000"/>
              <a:gd name="connsiteY305" fmla="*/ 6645109 h 6858000"/>
              <a:gd name="connsiteX306" fmla="*/ 11765865 w 12192000"/>
              <a:gd name="connsiteY306" fmla="*/ 6636795 h 6858000"/>
              <a:gd name="connsiteX307" fmla="*/ 11802882 w 12192000"/>
              <a:gd name="connsiteY307" fmla="*/ 6674206 h 6858000"/>
              <a:gd name="connsiteX308" fmla="*/ 11821391 w 12192000"/>
              <a:gd name="connsiteY308" fmla="*/ 6663815 h 6858000"/>
              <a:gd name="connsiteX309" fmla="*/ 11823448 w 12192000"/>
              <a:gd name="connsiteY309" fmla="*/ 6661736 h 6858000"/>
              <a:gd name="connsiteX310" fmla="*/ 11823448 w 12192000"/>
              <a:gd name="connsiteY310" fmla="*/ 6659658 h 6858000"/>
              <a:gd name="connsiteX311" fmla="*/ 11809052 w 12192000"/>
              <a:gd name="connsiteY311" fmla="*/ 6611853 h 6858000"/>
              <a:gd name="connsiteX312" fmla="*/ 11825504 w 12192000"/>
              <a:gd name="connsiteY312" fmla="*/ 6597304 h 6858000"/>
              <a:gd name="connsiteX313" fmla="*/ 11870748 w 12192000"/>
              <a:gd name="connsiteY313" fmla="*/ 6624324 h 6858000"/>
              <a:gd name="connsiteX314" fmla="*/ 11872805 w 12192000"/>
              <a:gd name="connsiteY314" fmla="*/ 6624324 h 6858000"/>
              <a:gd name="connsiteX315" fmla="*/ 11887201 w 12192000"/>
              <a:gd name="connsiteY315" fmla="*/ 6607697 h 6858000"/>
              <a:gd name="connsiteX316" fmla="*/ 11889257 w 12192000"/>
              <a:gd name="connsiteY316" fmla="*/ 6607697 h 6858000"/>
              <a:gd name="connsiteX317" fmla="*/ 11862522 w 12192000"/>
              <a:gd name="connsiteY317" fmla="*/ 6561971 h 6858000"/>
              <a:gd name="connsiteX318" fmla="*/ 11874861 w 12192000"/>
              <a:gd name="connsiteY318" fmla="*/ 6543265 h 6858000"/>
              <a:gd name="connsiteX319" fmla="*/ 11926275 w 12192000"/>
              <a:gd name="connsiteY319" fmla="*/ 6557813 h 6858000"/>
              <a:gd name="connsiteX320" fmla="*/ 11928331 w 12192000"/>
              <a:gd name="connsiteY320" fmla="*/ 6555735 h 6858000"/>
              <a:gd name="connsiteX321" fmla="*/ 11938614 w 12192000"/>
              <a:gd name="connsiteY321" fmla="*/ 6537029 h 6858000"/>
              <a:gd name="connsiteX322" fmla="*/ 11938614 w 12192000"/>
              <a:gd name="connsiteY322" fmla="*/ 6534951 h 6858000"/>
              <a:gd name="connsiteX323" fmla="*/ 11901596 w 12192000"/>
              <a:gd name="connsiteY323" fmla="*/ 6499616 h 6858000"/>
              <a:gd name="connsiteX324" fmla="*/ 11909822 w 12192000"/>
              <a:gd name="connsiteY324" fmla="*/ 6478833 h 6858000"/>
              <a:gd name="connsiteX325" fmla="*/ 11961236 w 12192000"/>
              <a:gd name="connsiteY325" fmla="*/ 6478833 h 6858000"/>
              <a:gd name="connsiteX326" fmla="*/ 11963292 w 12192000"/>
              <a:gd name="connsiteY326" fmla="*/ 6478833 h 6858000"/>
              <a:gd name="connsiteX327" fmla="*/ 11967405 w 12192000"/>
              <a:gd name="connsiteY327" fmla="*/ 6458048 h 6858000"/>
              <a:gd name="connsiteX328" fmla="*/ 11967405 w 12192000"/>
              <a:gd name="connsiteY328" fmla="*/ 6455969 h 6858000"/>
              <a:gd name="connsiteX329" fmla="*/ 11922162 w 12192000"/>
              <a:gd name="connsiteY329" fmla="*/ 6428949 h 6858000"/>
              <a:gd name="connsiteX330" fmla="*/ 11926275 w 12192000"/>
              <a:gd name="connsiteY330" fmla="*/ 6408165 h 6858000"/>
              <a:gd name="connsiteX331" fmla="*/ 11975632 w 12192000"/>
              <a:gd name="connsiteY331" fmla="*/ 6393616 h 6858000"/>
              <a:gd name="connsiteX332" fmla="*/ 11977688 w 12192000"/>
              <a:gd name="connsiteY332" fmla="*/ 6393616 h 6858000"/>
              <a:gd name="connsiteX333" fmla="*/ 11977688 w 12192000"/>
              <a:gd name="connsiteY333" fmla="*/ 6381145 h 6858000"/>
              <a:gd name="connsiteX334" fmla="*/ 11977688 w 12192000"/>
              <a:gd name="connsiteY334" fmla="*/ 6370752 h 6858000"/>
              <a:gd name="connsiteX335" fmla="*/ 11975632 w 12192000"/>
              <a:gd name="connsiteY335" fmla="*/ 6370752 h 6858000"/>
              <a:gd name="connsiteX336" fmla="*/ 11926275 w 12192000"/>
              <a:gd name="connsiteY336" fmla="*/ 6356204 h 6858000"/>
              <a:gd name="connsiteX337" fmla="*/ 11924218 w 12192000"/>
              <a:gd name="connsiteY337" fmla="*/ 6335419 h 6858000"/>
              <a:gd name="connsiteX338" fmla="*/ 11967405 w 12192000"/>
              <a:gd name="connsiteY338" fmla="*/ 6308399 h 6858000"/>
              <a:gd name="connsiteX339" fmla="*/ 11969462 w 12192000"/>
              <a:gd name="connsiteY339" fmla="*/ 6308399 h 6858000"/>
              <a:gd name="connsiteX340" fmla="*/ 11969462 w 12192000"/>
              <a:gd name="connsiteY340" fmla="*/ 6306320 h 6858000"/>
              <a:gd name="connsiteX341" fmla="*/ 11963292 w 12192000"/>
              <a:gd name="connsiteY341" fmla="*/ 6285536 h 6858000"/>
              <a:gd name="connsiteX342" fmla="*/ 11961236 w 12192000"/>
              <a:gd name="connsiteY342" fmla="*/ 6285536 h 6858000"/>
              <a:gd name="connsiteX343" fmla="*/ 11909822 w 12192000"/>
              <a:gd name="connsiteY343" fmla="*/ 6285536 h 6858000"/>
              <a:gd name="connsiteX344" fmla="*/ 11901596 w 12192000"/>
              <a:gd name="connsiteY344" fmla="*/ 6264752 h 6858000"/>
              <a:gd name="connsiteX345" fmla="*/ 11938614 w 12192000"/>
              <a:gd name="connsiteY345" fmla="*/ 6227340 h 6858000"/>
              <a:gd name="connsiteX346" fmla="*/ 11938614 w 12192000"/>
              <a:gd name="connsiteY346" fmla="*/ 6225261 h 6858000"/>
              <a:gd name="connsiteX347" fmla="*/ 11928331 w 12192000"/>
              <a:gd name="connsiteY347" fmla="*/ 6206555 h 6858000"/>
              <a:gd name="connsiteX348" fmla="*/ 11926275 w 12192000"/>
              <a:gd name="connsiteY348" fmla="*/ 6206555 h 6858000"/>
              <a:gd name="connsiteX349" fmla="*/ 11876918 w 12192000"/>
              <a:gd name="connsiteY349" fmla="*/ 6219026 h 6858000"/>
              <a:gd name="connsiteX350" fmla="*/ 11862522 w 12192000"/>
              <a:gd name="connsiteY350" fmla="*/ 6202398 h 6858000"/>
              <a:gd name="connsiteX351" fmla="*/ 11889257 w 12192000"/>
              <a:gd name="connsiteY351" fmla="*/ 6156672 h 6858000"/>
              <a:gd name="connsiteX352" fmla="*/ 11889257 w 12192000"/>
              <a:gd name="connsiteY352" fmla="*/ 6154594 h 6858000"/>
              <a:gd name="connsiteX353" fmla="*/ 11872805 w 12192000"/>
              <a:gd name="connsiteY353" fmla="*/ 6140044 h 6858000"/>
              <a:gd name="connsiteX354" fmla="*/ 11827561 w 12192000"/>
              <a:gd name="connsiteY354" fmla="*/ 6164986 h 6858000"/>
              <a:gd name="connsiteX355" fmla="*/ 11809052 w 12192000"/>
              <a:gd name="connsiteY355" fmla="*/ 6152515 h 6858000"/>
              <a:gd name="connsiteX356" fmla="*/ 11823448 w 12192000"/>
              <a:gd name="connsiteY356" fmla="*/ 6102632 h 6858000"/>
              <a:gd name="connsiteX357" fmla="*/ 11823448 w 12192000"/>
              <a:gd name="connsiteY357" fmla="*/ 6100554 h 6858000"/>
              <a:gd name="connsiteX358" fmla="*/ 11804939 w 12192000"/>
              <a:gd name="connsiteY358" fmla="*/ 6090162 h 6858000"/>
              <a:gd name="connsiteX359" fmla="*/ 11802882 w 12192000"/>
              <a:gd name="connsiteY359" fmla="*/ 6088083 h 6858000"/>
              <a:gd name="connsiteX360" fmla="*/ 11802882 w 12192000"/>
              <a:gd name="connsiteY360" fmla="*/ 6090162 h 6858000"/>
              <a:gd name="connsiteX361" fmla="*/ 11765865 w 12192000"/>
              <a:gd name="connsiteY361" fmla="*/ 6125495 h 6858000"/>
              <a:gd name="connsiteX362" fmla="*/ 11745300 w 12192000"/>
              <a:gd name="connsiteY362" fmla="*/ 6117182 h 6858000"/>
              <a:gd name="connsiteX363" fmla="*/ 11749412 w 12192000"/>
              <a:gd name="connsiteY363" fmla="*/ 6090162 h 6858000"/>
              <a:gd name="connsiteX364" fmla="*/ 11745300 w 12192000"/>
              <a:gd name="connsiteY364" fmla="*/ 6065220 h 6858000"/>
              <a:gd name="connsiteX365" fmla="*/ 11745300 w 12192000"/>
              <a:gd name="connsiteY365" fmla="*/ 6063142 h 6858000"/>
              <a:gd name="connsiteX366" fmla="*/ 11743243 w 12192000"/>
              <a:gd name="connsiteY366" fmla="*/ 6063142 h 6858000"/>
              <a:gd name="connsiteX367" fmla="*/ 11722678 w 12192000"/>
              <a:gd name="connsiteY367" fmla="*/ 6058985 h 6858000"/>
              <a:gd name="connsiteX368" fmla="*/ 11695943 w 12192000"/>
              <a:gd name="connsiteY368" fmla="*/ 6104711 h 6858000"/>
              <a:gd name="connsiteX369" fmla="*/ 11673321 w 12192000"/>
              <a:gd name="connsiteY369" fmla="*/ 6100554 h 6858000"/>
              <a:gd name="connsiteX370" fmla="*/ 11660982 w 12192000"/>
              <a:gd name="connsiteY370" fmla="*/ 6050671 h 6858000"/>
              <a:gd name="connsiteX371" fmla="*/ 11658925 w 12192000"/>
              <a:gd name="connsiteY371" fmla="*/ 6050671 h 6858000"/>
              <a:gd name="connsiteX372" fmla="*/ 11638359 w 12192000"/>
              <a:gd name="connsiteY372" fmla="*/ 6050671 h 6858000"/>
              <a:gd name="connsiteX373" fmla="*/ 11636303 w 12192000"/>
              <a:gd name="connsiteY373" fmla="*/ 6050671 h 6858000"/>
              <a:gd name="connsiteX374" fmla="*/ 0 w 12192000"/>
              <a:gd name="connsiteY374" fmla="*/ 0 h 6858000"/>
              <a:gd name="connsiteX375" fmla="*/ 12192000 w 12192000"/>
              <a:gd name="connsiteY375" fmla="*/ 0 h 6858000"/>
              <a:gd name="connsiteX376" fmla="*/ 12192000 w 12192000"/>
              <a:gd name="connsiteY376" fmla="*/ 6858000 h 6858000"/>
              <a:gd name="connsiteX377" fmla="*/ 4539049 w 12192000"/>
              <a:gd name="connsiteY377" fmla="*/ 6858000 h 6858000"/>
              <a:gd name="connsiteX378" fmla="*/ 0 w 12192000"/>
              <a:gd name="connsiteY378" fmla="*/ 6858000 h 6858000"/>
              <a:gd name="connsiteX379" fmla="*/ 0 w 12192000"/>
              <a:gd name="connsiteY379" fmla="*/ 627311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</a:cxnLst>
            <a:rect l="l" t="t" r="r" b="b"/>
            <a:pathLst>
              <a:path w="12192000" h="6858000">
                <a:moveTo>
                  <a:pt x="11603402" y="6448102"/>
                </a:moveTo>
                <a:cubicBezTo>
                  <a:pt x="11607483" y="6446018"/>
                  <a:pt x="11609524" y="6446018"/>
                  <a:pt x="11613605" y="6448102"/>
                </a:cubicBezTo>
                <a:cubicBezTo>
                  <a:pt x="11615645" y="6450187"/>
                  <a:pt x="11617686" y="6452271"/>
                  <a:pt x="11617686" y="6456440"/>
                </a:cubicBezTo>
                <a:cubicBezTo>
                  <a:pt x="11623808" y="6558584"/>
                  <a:pt x="11623808" y="6558584"/>
                  <a:pt x="11623808" y="6558584"/>
                </a:cubicBezTo>
                <a:cubicBezTo>
                  <a:pt x="11625848" y="6564837"/>
                  <a:pt x="11623808" y="6566922"/>
                  <a:pt x="11621767" y="6569006"/>
                </a:cubicBezTo>
                <a:cubicBezTo>
                  <a:pt x="11619727" y="6571091"/>
                  <a:pt x="11617686" y="6569006"/>
                  <a:pt x="11615645" y="6569006"/>
                </a:cubicBezTo>
                <a:cubicBezTo>
                  <a:pt x="11570752" y="6558584"/>
                  <a:pt x="11540142" y="6539822"/>
                  <a:pt x="11509533" y="6506470"/>
                </a:cubicBezTo>
                <a:cubicBezTo>
                  <a:pt x="11507492" y="6504386"/>
                  <a:pt x="11505451" y="6502301"/>
                  <a:pt x="11505451" y="6500217"/>
                </a:cubicBezTo>
                <a:cubicBezTo>
                  <a:pt x="11505451" y="6500217"/>
                  <a:pt x="11505451" y="6500217"/>
                  <a:pt x="11505451" y="6498131"/>
                </a:cubicBezTo>
                <a:cubicBezTo>
                  <a:pt x="11505451" y="6496047"/>
                  <a:pt x="11509533" y="6493962"/>
                  <a:pt x="11511573" y="6493962"/>
                </a:cubicBezTo>
                <a:cubicBezTo>
                  <a:pt x="11603402" y="6448102"/>
                  <a:pt x="11603402" y="6448102"/>
                  <a:pt x="11603402" y="6448102"/>
                </a:cubicBezTo>
                <a:close/>
                <a:moveTo>
                  <a:pt x="11686136" y="6446018"/>
                </a:moveTo>
                <a:cubicBezTo>
                  <a:pt x="11690256" y="6446018"/>
                  <a:pt x="11692317" y="6446018"/>
                  <a:pt x="11696438" y="6446018"/>
                </a:cubicBezTo>
                <a:cubicBezTo>
                  <a:pt x="11787097" y="6491784"/>
                  <a:pt x="11787097" y="6491784"/>
                  <a:pt x="11787097" y="6491784"/>
                </a:cubicBezTo>
                <a:cubicBezTo>
                  <a:pt x="11791218" y="6493864"/>
                  <a:pt x="11793278" y="6495944"/>
                  <a:pt x="11795339" y="6498025"/>
                </a:cubicBezTo>
                <a:cubicBezTo>
                  <a:pt x="11795339" y="6500105"/>
                  <a:pt x="11793278" y="6502185"/>
                  <a:pt x="11791218" y="6504265"/>
                </a:cubicBezTo>
                <a:cubicBezTo>
                  <a:pt x="11760312" y="6537549"/>
                  <a:pt x="11727344" y="6556272"/>
                  <a:pt x="11684076" y="6566673"/>
                </a:cubicBezTo>
                <a:cubicBezTo>
                  <a:pt x="11679954" y="6568753"/>
                  <a:pt x="11677894" y="6568753"/>
                  <a:pt x="11675833" y="6566673"/>
                </a:cubicBezTo>
                <a:cubicBezTo>
                  <a:pt x="11673773" y="6564593"/>
                  <a:pt x="11673773" y="6560432"/>
                  <a:pt x="11673773" y="6558352"/>
                </a:cubicBezTo>
                <a:cubicBezTo>
                  <a:pt x="11682015" y="6454339"/>
                  <a:pt x="11682015" y="6454339"/>
                  <a:pt x="11682015" y="6454339"/>
                </a:cubicBezTo>
                <a:cubicBezTo>
                  <a:pt x="11682015" y="6452259"/>
                  <a:pt x="11684076" y="6448098"/>
                  <a:pt x="11686136" y="6446018"/>
                </a:cubicBezTo>
                <a:close/>
                <a:moveTo>
                  <a:pt x="10868401" y="6406275"/>
                </a:moveTo>
                <a:cubicBezTo>
                  <a:pt x="10868401" y="6406275"/>
                  <a:pt x="10868401" y="6406275"/>
                  <a:pt x="10868401" y="6449478"/>
                </a:cubicBezTo>
                <a:cubicBezTo>
                  <a:pt x="10868401" y="6449478"/>
                  <a:pt x="10841333" y="6457707"/>
                  <a:pt x="10820512" y="6457707"/>
                </a:cubicBezTo>
                <a:cubicBezTo>
                  <a:pt x="10803855" y="6457707"/>
                  <a:pt x="10801773" y="6441249"/>
                  <a:pt x="10801773" y="6433020"/>
                </a:cubicBezTo>
                <a:cubicBezTo>
                  <a:pt x="10801773" y="6418619"/>
                  <a:pt x="10810102" y="6410390"/>
                  <a:pt x="10826759" y="6408333"/>
                </a:cubicBezTo>
                <a:close/>
                <a:moveTo>
                  <a:pt x="10518900" y="6336141"/>
                </a:moveTo>
                <a:cubicBezTo>
                  <a:pt x="10547537" y="6336141"/>
                  <a:pt x="10559811" y="6352748"/>
                  <a:pt x="10559811" y="6396340"/>
                </a:cubicBezTo>
                <a:cubicBezTo>
                  <a:pt x="10559811" y="6433704"/>
                  <a:pt x="10553675" y="6456538"/>
                  <a:pt x="10518900" y="6456538"/>
                </a:cubicBezTo>
                <a:cubicBezTo>
                  <a:pt x="10484125" y="6456538"/>
                  <a:pt x="10477988" y="6433704"/>
                  <a:pt x="10477988" y="6396340"/>
                </a:cubicBezTo>
                <a:cubicBezTo>
                  <a:pt x="10477988" y="6352748"/>
                  <a:pt x="10488216" y="6336141"/>
                  <a:pt x="10518900" y="6336141"/>
                </a:cubicBezTo>
                <a:close/>
                <a:moveTo>
                  <a:pt x="11673123" y="6327829"/>
                </a:moveTo>
                <a:cubicBezTo>
                  <a:pt x="11675950" y="6327310"/>
                  <a:pt x="11679033" y="6327829"/>
                  <a:pt x="11682116" y="6328868"/>
                </a:cubicBezTo>
                <a:cubicBezTo>
                  <a:pt x="11698562" y="6341337"/>
                  <a:pt x="11708840" y="6360039"/>
                  <a:pt x="11708840" y="6380819"/>
                </a:cubicBezTo>
                <a:cubicBezTo>
                  <a:pt x="11708840" y="6411990"/>
                  <a:pt x="11682116" y="6439004"/>
                  <a:pt x="11649226" y="6439004"/>
                </a:cubicBezTo>
                <a:cubicBezTo>
                  <a:pt x="11616336" y="6439004"/>
                  <a:pt x="11589612" y="6411990"/>
                  <a:pt x="11589612" y="6380819"/>
                </a:cubicBezTo>
                <a:cubicBezTo>
                  <a:pt x="11589612" y="6360039"/>
                  <a:pt x="11599890" y="6341337"/>
                  <a:pt x="11616336" y="6330947"/>
                </a:cubicBezTo>
                <a:cubicBezTo>
                  <a:pt x="11622503" y="6326790"/>
                  <a:pt x="11628669" y="6326790"/>
                  <a:pt x="11632781" y="6333024"/>
                </a:cubicBezTo>
                <a:cubicBezTo>
                  <a:pt x="11636892" y="6339259"/>
                  <a:pt x="11634837" y="6345492"/>
                  <a:pt x="11630725" y="6349649"/>
                </a:cubicBezTo>
                <a:cubicBezTo>
                  <a:pt x="11620447" y="6355883"/>
                  <a:pt x="11614280" y="6368351"/>
                  <a:pt x="11614280" y="6380819"/>
                </a:cubicBezTo>
                <a:cubicBezTo>
                  <a:pt x="11614280" y="6399522"/>
                  <a:pt x="11630725" y="6416146"/>
                  <a:pt x="11649226" y="6416146"/>
                </a:cubicBezTo>
                <a:cubicBezTo>
                  <a:pt x="11667727" y="6416146"/>
                  <a:pt x="11684172" y="6399522"/>
                  <a:pt x="11684172" y="6380819"/>
                </a:cubicBezTo>
                <a:cubicBezTo>
                  <a:pt x="11684172" y="6368351"/>
                  <a:pt x="11678005" y="6355883"/>
                  <a:pt x="11667727" y="6349649"/>
                </a:cubicBezTo>
                <a:cubicBezTo>
                  <a:pt x="11663616" y="6345492"/>
                  <a:pt x="11661560" y="6339259"/>
                  <a:pt x="11665671" y="6333024"/>
                </a:cubicBezTo>
                <a:cubicBezTo>
                  <a:pt x="11667727" y="6329908"/>
                  <a:pt x="11670297" y="6328349"/>
                  <a:pt x="11673123" y="6327829"/>
                </a:cubicBezTo>
                <a:close/>
                <a:moveTo>
                  <a:pt x="11822057" y="6312763"/>
                </a:moveTo>
                <a:cubicBezTo>
                  <a:pt x="11824124" y="6312763"/>
                  <a:pt x="11826190" y="6316915"/>
                  <a:pt x="11826190" y="6318992"/>
                </a:cubicBezTo>
                <a:cubicBezTo>
                  <a:pt x="11838588" y="6362590"/>
                  <a:pt x="11838588" y="6399960"/>
                  <a:pt x="11826190" y="6443559"/>
                </a:cubicBezTo>
                <a:cubicBezTo>
                  <a:pt x="11824124" y="6447711"/>
                  <a:pt x="11824124" y="6449787"/>
                  <a:pt x="11822057" y="6449787"/>
                </a:cubicBezTo>
                <a:cubicBezTo>
                  <a:pt x="11817924" y="6451863"/>
                  <a:pt x="11815858" y="6449787"/>
                  <a:pt x="11813791" y="6447711"/>
                </a:cubicBezTo>
                <a:cubicBezTo>
                  <a:pt x="11729066" y="6389579"/>
                  <a:pt x="11729066" y="6389579"/>
                  <a:pt x="11729066" y="6389579"/>
                </a:cubicBezTo>
                <a:cubicBezTo>
                  <a:pt x="11724933" y="6387504"/>
                  <a:pt x="11722867" y="6385427"/>
                  <a:pt x="11722867" y="6381275"/>
                </a:cubicBezTo>
                <a:cubicBezTo>
                  <a:pt x="11722867" y="6379199"/>
                  <a:pt x="11724933" y="6375047"/>
                  <a:pt x="11729066" y="6372971"/>
                </a:cubicBezTo>
                <a:cubicBezTo>
                  <a:pt x="11813791" y="6314840"/>
                  <a:pt x="11813791" y="6314840"/>
                  <a:pt x="11813791" y="6314840"/>
                </a:cubicBezTo>
                <a:cubicBezTo>
                  <a:pt x="11815858" y="6312763"/>
                  <a:pt x="11819991" y="6312763"/>
                  <a:pt x="11822057" y="6312763"/>
                </a:cubicBezTo>
                <a:close/>
                <a:moveTo>
                  <a:pt x="11476229" y="6312763"/>
                </a:moveTo>
                <a:cubicBezTo>
                  <a:pt x="11480320" y="6312763"/>
                  <a:pt x="11482366" y="6314840"/>
                  <a:pt x="11484412" y="6316915"/>
                </a:cubicBezTo>
                <a:cubicBezTo>
                  <a:pt x="11568280" y="6372971"/>
                  <a:pt x="11568280" y="6372971"/>
                  <a:pt x="11568280" y="6372971"/>
                </a:cubicBezTo>
                <a:cubicBezTo>
                  <a:pt x="11572371" y="6375047"/>
                  <a:pt x="11574417" y="6379199"/>
                  <a:pt x="11574417" y="6381275"/>
                </a:cubicBezTo>
                <a:cubicBezTo>
                  <a:pt x="11574417" y="6385427"/>
                  <a:pt x="11572371" y="6387504"/>
                  <a:pt x="11568280" y="6389579"/>
                </a:cubicBezTo>
                <a:lnTo>
                  <a:pt x="11484412" y="6447711"/>
                </a:lnTo>
                <a:cubicBezTo>
                  <a:pt x="11480320" y="6449787"/>
                  <a:pt x="11478275" y="6451863"/>
                  <a:pt x="11476229" y="6449787"/>
                </a:cubicBezTo>
                <a:cubicBezTo>
                  <a:pt x="11474184" y="6449787"/>
                  <a:pt x="11472138" y="6447711"/>
                  <a:pt x="11472138" y="6443559"/>
                </a:cubicBezTo>
                <a:cubicBezTo>
                  <a:pt x="11459865" y="6399960"/>
                  <a:pt x="11459865" y="6364666"/>
                  <a:pt x="11472138" y="6318992"/>
                </a:cubicBezTo>
                <a:cubicBezTo>
                  <a:pt x="11472138" y="6316915"/>
                  <a:pt x="11474184" y="6314840"/>
                  <a:pt x="11476229" y="6312763"/>
                </a:cubicBezTo>
                <a:close/>
                <a:moveTo>
                  <a:pt x="11088184" y="6302243"/>
                </a:moveTo>
                <a:cubicBezTo>
                  <a:pt x="11086131" y="6302243"/>
                  <a:pt x="11084078" y="6302243"/>
                  <a:pt x="11082024" y="6304321"/>
                </a:cubicBezTo>
                <a:cubicBezTo>
                  <a:pt x="11079972" y="6306398"/>
                  <a:pt x="11079972" y="6308475"/>
                  <a:pt x="11079972" y="6310551"/>
                </a:cubicBezTo>
                <a:cubicBezTo>
                  <a:pt x="11121033" y="6468402"/>
                  <a:pt x="11121033" y="6468402"/>
                  <a:pt x="11121033" y="6468402"/>
                </a:cubicBezTo>
                <a:cubicBezTo>
                  <a:pt x="11123086" y="6476710"/>
                  <a:pt x="11131299" y="6489171"/>
                  <a:pt x="11145670" y="6489171"/>
                </a:cubicBezTo>
                <a:cubicBezTo>
                  <a:pt x="11153882" y="6489171"/>
                  <a:pt x="11153882" y="6489171"/>
                  <a:pt x="11153882" y="6489171"/>
                </a:cubicBezTo>
                <a:cubicBezTo>
                  <a:pt x="11151829" y="6493325"/>
                  <a:pt x="11151829" y="6495403"/>
                  <a:pt x="11149776" y="6497479"/>
                </a:cubicBezTo>
                <a:cubicBezTo>
                  <a:pt x="11149776" y="6499556"/>
                  <a:pt x="11149776" y="6499556"/>
                  <a:pt x="11149776" y="6499556"/>
                </a:cubicBezTo>
                <a:cubicBezTo>
                  <a:pt x="11147723" y="6505788"/>
                  <a:pt x="11145670" y="6518249"/>
                  <a:pt x="11125139" y="6518249"/>
                </a:cubicBezTo>
                <a:cubicBezTo>
                  <a:pt x="11090237" y="6516172"/>
                  <a:pt x="11090237" y="6516172"/>
                  <a:pt x="11090237" y="6516172"/>
                </a:cubicBezTo>
                <a:cubicBezTo>
                  <a:pt x="11088184" y="6514095"/>
                  <a:pt x="11086131" y="6516172"/>
                  <a:pt x="11084078" y="6518249"/>
                </a:cubicBezTo>
                <a:cubicBezTo>
                  <a:pt x="11082024" y="6518249"/>
                  <a:pt x="11082024" y="6520326"/>
                  <a:pt x="11082024" y="6522403"/>
                </a:cubicBezTo>
                <a:cubicBezTo>
                  <a:pt x="11082024" y="6541096"/>
                  <a:pt x="11082024" y="6541096"/>
                  <a:pt x="11082024" y="6541096"/>
                </a:cubicBezTo>
                <a:cubicBezTo>
                  <a:pt x="11082024" y="6545250"/>
                  <a:pt x="11084078" y="6547327"/>
                  <a:pt x="11088184" y="6547327"/>
                </a:cubicBezTo>
                <a:cubicBezTo>
                  <a:pt x="11098449" y="6551480"/>
                  <a:pt x="11118980" y="6553557"/>
                  <a:pt x="11135404" y="6553557"/>
                </a:cubicBezTo>
                <a:cubicBezTo>
                  <a:pt x="11135404" y="6553557"/>
                  <a:pt x="11135404" y="6553557"/>
                  <a:pt x="11137458" y="6553557"/>
                </a:cubicBezTo>
                <a:cubicBezTo>
                  <a:pt x="11164148" y="6553557"/>
                  <a:pt x="11182625" y="6536942"/>
                  <a:pt x="11190838" y="6501633"/>
                </a:cubicBezTo>
                <a:cubicBezTo>
                  <a:pt x="11201103" y="6462170"/>
                  <a:pt x="11215474" y="6410246"/>
                  <a:pt x="11223687" y="6372861"/>
                </a:cubicBezTo>
                <a:cubicBezTo>
                  <a:pt x="11227793" y="6356245"/>
                  <a:pt x="11231899" y="6341706"/>
                  <a:pt x="11236005" y="6331321"/>
                </a:cubicBezTo>
                <a:cubicBezTo>
                  <a:pt x="11240111" y="6310551"/>
                  <a:pt x="11240111" y="6310551"/>
                  <a:pt x="11240111" y="6310551"/>
                </a:cubicBezTo>
                <a:cubicBezTo>
                  <a:pt x="11240111" y="6308475"/>
                  <a:pt x="11240111" y="6306398"/>
                  <a:pt x="11238058" y="6304321"/>
                </a:cubicBezTo>
                <a:cubicBezTo>
                  <a:pt x="11238058" y="6302243"/>
                  <a:pt x="11236005" y="6302243"/>
                  <a:pt x="11233952" y="6302243"/>
                </a:cubicBezTo>
                <a:cubicBezTo>
                  <a:pt x="11205209" y="6302243"/>
                  <a:pt x="11205209" y="6302243"/>
                  <a:pt x="11205209" y="6302243"/>
                </a:cubicBezTo>
                <a:cubicBezTo>
                  <a:pt x="11203156" y="6302243"/>
                  <a:pt x="11199050" y="6304321"/>
                  <a:pt x="11199050" y="6306398"/>
                </a:cubicBezTo>
                <a:cubicBezTo>
                  <a:pt x="11162094" y="6447632"/>
                  <a:pt x="11162094" y="6447632"/>
                  <a:pt x="11162094" y="6447632"/>
                </a:cubicBezTo>
                <a:cubicBezTo>
                  <a:pt x="11160041" y="6447632"/>
                  <a:pt x="11160041" y="6447632"/>
                  <a:pt x="11160041" y="6447632"/>
                </a:cubicBezTo>
                <a:cubicBezTo>
                  <a:pt x="11121033" y="6306398"/>
                  <a:pt x="11121033" y="6306398"/>
                  <a:pt x="11121033" y="6306398"/>
                </a:cubicBezTo>
                <a:cubicBezTo>
                  <a:pt x="11121033" y="6304321"/>
                  <a:pt x="11118980" y="6302243"/>
                  <a:pt x="11114874" y="6302243"/>
                </a:cubicBezTo>
                <a:cubicBezTo>
                  <a:pt x="11088184" y="6302243"/>
                  <a:pt x="11088184" y="6302243"/>
                  <a:pt x="11088184" y="6302243"/>
                </a:cubicBezTo>
                <a:close/>
                <a:moveTo>
                  <a:pt x="11048412" y="6299906"/>
                </a:moveTo>
                <a:cubicBezTo>
                  <a:pt x="11030001" y="6299906"/>
                  <a:pt x="11011591" y="6312391"/>
                  <a:pt x="10999317" y="6320715"/>
                </a:cubicBezTo>
                <a:cubicBezTo>
                  <a:pt x="10999317" y="6308230"/>
                  <a:pt x="10999317" y="6308230"/>
                  <a:pt x="10999317" y="6308230"/>
                </a:cubicBezTo>
                <a:cubicBezTo>
                  <a:pt x="10999317" y="6304067"/>
                  <a:pt x="10997272" y="6301987"/>
                  <a:pt x="10993181" y="6301987"/>
                </a:cubicBezTo>
                <a:cubicBezTo>
                  <a:pt x="10964542" y="6301987"/>
                  <a:pt x="10964542" y="6301987"/>
                  <a:pt x="10964542" y="6301987"/>
                </a:cubicBezTo>
                <a:cubicBezTo>
                  <a:pt x="10960451" y="6301987"/>
                  <a:pt x="10958406" y="6304067"/>
                  <a:pt x="10958406" y="6308230"/>
                </a:cubicBezTo>
                <a:cubicBezTo>
                  <a:pt x="10958406" y="6483025"/>
                  <a:pt x="10958406" y="6483025"/>
                  <a:pt x="10958406" y="6483025"/>
                </a:cubicBezTo>
                <a:cubicBezTo>
                  <a:pt x="10958406" y="6487187"/>
                  <a:pt x="10960451" y="6489268"/>
                  <a:pt x="10964542" y="6489268"/>
                </a:cubicBezTo>
                <a:cubicBezTo>
                  <a:pt x="10993181" y="6489268"/>
                  <a:pt x="10993181" y="6489268"/>
                  <a:pt x="10993181" y="6489268"/>
                </a:cubicBezTo>
                <a:cubicBezTo>
                  <a:pt x="10997272" y="6489268"/>
                  <a:pt x="10999317" y="6487187"/>
                  <a:pt x="10999317" y="6483025"/>
                </a:cubicBezTo>
                <a:cubicBezTo>
                  <a:pt x="10999317" y="6362333"/>
                  <a:pt x="10999317" y="6362333"/>
                  <a:pt x="10999317" y="6362333"/>
                </a:cubicBezTo>
                <a:cubicBezTo>
                  <a:pt x="11007500" y="6356090"/>
                  <a:pt x="11025910" y="6341524"/>
                  <a:pt x="11050457" y="6339443"/>
                </a:cubicBezTo>
                <a:cubicBezTo>
                  <a:pt x="11054548" y="6339443"/>
                  <a:pt x="11056594" y="6335281"/>
                  <a:pt x="11056594" y="6333200"/>
                </a:cubicBezTo>
                <a:cubicBezTo>
                  <a:pt x="11056594" y="6306149"/>
                  <a:pt x="11056594" y="6306149"/>
                  <a:pt x="11056594" y="6306149"/>
                </a:cubicBezTo>
                <a:cubicBezTo>
                  <a:pt x="11056594" y="6304067"/>
                  <a:pt x="11056594" y="6301987"/>
                  <a:pt x="11054548" y="6301987"/>
                </a:cubicBezTo>
                <a:cubicBezTo>
                  <a:pt x="11052503" y="6299906"/>
                  <a:pt x="11050457" y="6299906"/>
                  <a:pt x="11048412" y="6299906"/>
                </a:cubicBezTo>
                <a:close/>
                <a:moveTo>
                  <a:pt x="10847504" y="6296399"/>
                </a:moveTo>
                <a:cubicBezTo>
                  <a:pt x="10826811" y="6296399"/>
                  <a:pt x="10791633" y="6302637"/>
                  <a:pt x="10777148" y="6304717"/>
                </a:cubicBezTo>
                <a:cubicBezTo>
                  <a:pt x="10773009" y="6304717"/>
                  <a:pt x="10770940" y="6308875"/>
                  <a:pt x="10770940" y="6310955"/>
                </a:cubicBezTo>
                <a:cubicBezTo>
                  <a:pt x="10770940" y="6310955"/>
                  <a:pt x="10770940" y="6310955"/>
                  <a:pt x="10773009" y="6335908"/>
                </a:cubicBezTo>
                <a:cubicBezTo>
                  <a:pt x="10773009" y="6337987"/>
                  <a:pt x="10773009" y="6340067"/>
                  <a:pt x="10775079" y="6340067"/>
                </a:cubicBezTo>
                <a:cubicBezTo>
                  <a:pt x="10777148" y="6342146"/>
                  <a:pt x="10777148" y="6342146"/>
                  <a:pt x="10779217" y="6342146"/>
                </a:cubicBezTo>
                <a:cubicBezTo>
                  <a:pt x="10795771" y="6342146"/>
                  <a:pt x="10824741" y="6337987"/>
                  <a:pt x="10845434" y="6337987"/>
                </a:cubicBezTo>
                <a:cubicBezTo>
                  <a:pt x="10859918" y="6337987"/>
                  <a:pt x="10868196" y="6346305"/>
                  <a:pt x="10868196" y="6360861"/>
                </a:cubicBezTo>
                <a:cubicBezTo>
                  <a:pt x="10868196" y="6360861"/>
                  <a:pt x="10868196" y="6360861"/>
                  <a:pt x="10868196" y="6373337"/>
                </a:cubicBezTo>
                <a:cubicBezTo>
                  <a:pt x="10868196" y="6373337"/>
                  <a:pt x="10868196" y="6373337"/>
                  <a:pt x="10822672" y="6377496"/>
                </a:cubicBezTo>
                <a:cubicBezTo>
                  <a:pt x="10777148" y="6379576"/>
                  <a:pt x="10758524" y="6396211"/>
                  <a:pt x="10758524" y="6433640"/>
                </a:cubicBezTo>
                <a:cubicBezTo>
                  <a:pt x="10758524" y="6473149"/>
                  <a:pt x="10779217" y="6493943"/>
                  <a:pt x="10814395" y="6493943"/>
                </a:cubicBezTo>
                <a:cubicBezTo>
                  <a:pt x="10843365" y="6493943"/>
                  <a:pt x="10874404" y="6481467"/>
                  <a:pt x="10874404" y="6481467"/>
                </a:cubicBezTo>
                <a:cubicBezTo>
                  <a:pt x="10882681" y="6487705"/>
                  <a:pt x="10888889" y="6491864"/>
                  <a:pt x="10903374" y="6493943"/>
                </a:cubicBezTo>
                <a:cubicBezTo>
                  <a:pt x="10905443" y="6493943"/>
                  <a:pt x="10907512" y="6493943"/>
                  <a:pt x="10909582" y="6491864"/>
                </a:cubicBezTo>
                <a:cubicBezTo>
                  <a:pt x="10909582" y="6489784"/>
                  <a:pt x="10911651" y="6487705"/>
                  <a:pt x="10911651" y="6485626"/>
                </a:cubicBezTo>
                <a:cubicBezTo>
                  <a:pt x="10911651" y="6485626"/>
                  <a:pt x="10911651" y="6485626"/>
                  <a:pt x="10911651" y="6360861"/>
                </a:cubicBezTo>
                <a:cubicBezTo>
                  <a:pt x="10911651" y="6317193"/>
                  <a:pt x="10890958" y="6296399"/>
                  <a:pt x="10847504" y="6296399"/>
                </a:cubicBezTo>
                <a:close/>
                <a:moveTo>
                  <a:pt x="10518899" y="6296399"/>
                </a:moveTo>
                <a:cubicBezTo>
                  <a:pt x="10472419" y="6296399"/>
                  <a:pt x="10434738" y="6340620"/>
                  <a:pt x="10434738" y="6395171"/>
                </a:cubicBezTo>
                <a:cubicBezTo>
                  <a:pt x="10434738" y="6449722"/>
                  <a:pt x="10472419" y="6493943"/>
                  <a:pt x="10518899" y="6493943"/>
                </a:cubicBezTo>
                <a:cubicBezTo>
                  <a:pt x="10565380" y="6493943"/>
                  <a:pt x="10603060" y="6449722"/>
                  <a:pt x="10603060" y="6395171"/>
                </a:cubicBezTo>
                <a:cubicBezTo>
                  <a:pt x="10603060" y="6340620"/>
                  <a:pt x="10565380" y="6296399"/>
                  <a:pt x="10518899" y="6296399"/>
                </a:cubicBezTo>
                <a:close/>
                <a:moveTo>
                  <a:pt x="10302945" y="6270683"/>
                </a:moveTo>
                <a:cubicBezTo>
                  <a:pt x="10302945" y="6270683"/>
                  <a:pt x="10302945" y="6270683"/>
                  <a:pt x="10319310" y="6270683"/>
                </a:cubicBezTo>
                <a:cubicBezTo>
                  <a:pt x="10349994" y="6270683"/>
                  <a:pt x="10362267" y="6291600"/>
                  <a:pt x="10362267" y="6310425"/>
                </a:cubicBezTo>
                <a:cubicBezTo>
                  <a:pt x="10362267" y="6333435"/>
                  <a:pt x="10343857" y="6348076"/>
                  <a:pt x="10317264" y="6348076"/>
                </a:cubicBezTo>
                <a:cubicBezTo>
                  <a:pt x="10294763" y="6350168"/>
                  <a:pt x="10280444" y="6348076"/>
                  <a:pt x="10272261" y="6348076"/>
                </a:cubicBezTo>
                <a:cubicBezTo>
                  <a:pt x="10272261" y="6348076"/>
                  <a:pt x="10272261" y="6348076"/>
                  <a:pt x="10272261" y="6272775"/>
                </a:cubicBezTo>
                <a:cubicBezTo>
                  <a:pt x="10276353" y="6270683"/>
                  <a:pt x="10286581" y="6270683"/>
                  <a:pt x="10302945" y="6270683"/>
                </a:cubicBezTo>
                <a:close/>
                <a:moveTo>
                  <a:pt x="10679182" y="6258994"/>
                </a:moveTo>
                <a:cubicBezTo>
                  <a:pt x="10679182" y="6258994"/>
                  <a:pt x="10679182" y="6258994"/>
                  <a:pt x="10650472" y="6265238"/>
                </a:cubicBezTo>
                <a:cubicBezTo>
                  <a:pt x="10646371" y="6267320"/>
                  <a:pt x="10644320" y="6269402"/>
                  <a:pt x="10644320" y="6271482"/>
                </a:cubicBezTo>
                <a:cubicBezTo>
                  <a:pt x="10644320" y="6271482"/>
                  <a:pt x="10644320" y="6271482"/>
                  <a:pt x="10644320" y="6302704"/>
                </a:cubicBezTo>
                <a:cubicBezTo>
                  <a:pt x="10644320" y="6302704"/>
                  <a:pt x="10644320" y="6302704"/>
                  <a:pt x="10627914" y="6302704"/>
                </a:cubicBezTo>
                <a:cubicBezTo>
                  <a:pt x="10623813" y="6302704"/>
                  <a:pt x="10621762" y="6304786"/>
                  <a:pt x="10621762" y="6308949"/>
                </a:cubicBezTo>
                <a:cubicBezTo>
                  <a:pt x="10621762" y="6308949"/>
                  <a:pt x="10621762" y="6308949"/>
                  <a:pt x="10621762" y="6333927"/>
                </a:cubicBezTo>
                <a:cubicBezTo>
                  <a:pt x="10621762" y="6338090"/>
                  <a:pt x="10623813" y="6340171"/>
                  <a:pt x="10627914" y="6340171"/>
                </a:cubicBezTo>
                <a:cubicBezTo>
                  <a:pt x="10627914" y="6340171"/>
                  <a:pt x="10627914" y="6340171"/>
                  <a:pt x="10644320" y="6340171"/>
                </a:cubicBezTo>
                <a:cubicBezTo>
                  <a:pt x="10644320" y="6340171"/>
                  <a:pt x="10644320" y="6340171"/>
                  <a:pt x="10644320" y="6423430"/>
                </a:cubicBezTo>
                <a:cubicBezTo>
                  <a:pt x="10644320" y="6479629"/>
                  <a:pt x="10658675" y="6496281"/>
                  <a:pt x="10699689" y="6496281"/>
                </a:cubicBezTo>
                <a:cubicBezTo>
                  <a:pt x="10709943" y="6496281"/>
                  <a:pt x="10722247" y="6492118"/>
                  <a:pt x="10732500" y="6492118"/>
                </a:cubicBezTo>
                <a:cubicBezTo>
                  <a:pt x="10736602" y="6490037"/>
                  <a:pt x="10738652" y="6487955"/>
                  <a:pt x="10738652" y="6483792"/>
                </a:cubicBezTo>
                <a:cubicBezTo>
                  <a:pt x="10738652" y="6483792"/>
                  <a:pt x="10738652" y="6483792"/>
                  <a:pt x="10736602" y="6460896"/>
                </a:cubicBezTo>
                <a:cubicBezTo>
                  <a:pt x="10736602" y="6456733"/>
                  <a:pt x="10734551" y="6452570"/>
                  <a:pt x="10730449" y="6452570"/>
                </a:cubicBezTo>
                <a:cubicBezTo>
                  <a:pt x="10724297" y="6452570"/>
                  <a:pt x="10714044" y="6454652"/>
                  <a:pt x="10705841" y="6454652"/>
                </a:cubicBezTo>
                <a:cubicBezTo>
                  <a:pt x="10687385" y="6454652"/>
                  <a:pt x="10687385" y="6444245"/>
                  <a:pt x="10687385" y="6417185"/>
                </a:cubicBezTo>
                <a:cubicBezTo>
                  <a:pt x="10687385" y="6417185"/>
                  <a:pt x="10687385" y="6417185"/>
                  <a:pt x="10687385" y="6340171"/>
                </a:cubicBezTo>
                <a:cubicBezTo>
                  <a:pt x="10687385" y="6340171"/>
                  <a:pt x="10687385" y="6340171"/>
                  <a:pt x="10730449" y="6340171"/>
                </a:cubicBezTo>
                <a:cubicBezTo>
                  <a:pt x="10734551" y="6340171"/>
                  <a:pt x="10736602" y="6338090"/>
                  <a:pt x="10736602" y="6333927"/>
                </a:cubicBezTo>
                <a:cubicBezTo>
                  <a:pt x="10736602" y="6333927"/>
                  <a:pt x="10736602" y="6333927"/>
                  <a:pt x="10736602" y="6308949"/>
                </a:cubicBezTo>
                <a:cubicBezTo>
                  <a:pt x="10736602" y="6304786"/>
                  <a:pt x="10734551" y="6302704"/>
                  <a:pt x="10730449" y="6302704"/>
                </a:cubicBezTo>
                <a:cubicBezTo>
                  <a:pt x="10730449" y="6302704"/>
                  <a:pt x="10730449" y="6302704"/>
                  <a:pt x="10687385" y="6302704"/>
                </a:cubicBezTo>
                <a:cubicBezTo>
                  <a:pt x="10687385" y="6302704"/>
                  <a:pt x="10687385" y="6302704"/>
                  <a:pt x="10687385" y="6265238"/>
                </a:cubicBezTo>
                <a:cubicBezTo>
                  <a:pt x="10687385" y="6263157"/>
                  <a:pt x="10685334" y="6261075"/>
                  <a:pt x="10685334" y="6258994"/>
                </a:cubicBezTo>
                <a:cubicBezTo>
                  <a:pt x="10683283" y="6258994"/>
                  <a:pt x="10681232" y="6258994"/>
                  <a:pt x="10679182" y="6258994"/>
                </a:cubicBezTo>
                <a:close/>
                <a:moveTo>
                  <a:pt x="10313278" y="6229772"/>
                </a:moveTo>
                <a:cubicBezTo>
                  <a:pt x="10302968" y="6229772"/>
                  <a:pt x="10272038" y="6229772"/>
                  <a:pt x="10232861" y="6233924"/>
                </a:cubicBezTo>
                <a:cubicBezTo>
                  <a:pt x="10230798" y="6233924"/>
                  <a:pt x="10226674" y="6238076"/>
                  <a:pt x="10226674" y="6242228"/>
                </a:cubicBezTo>
                <a:cubicBezTo>
                  <a:pt x="10226674" y="6242228"/>
                  <a:pt x="10226674" y="6242228"/>
                  <a:pt x="10226674" y="6483040"/>
                </a:cubicBezTo>
                <a:cubicBezTo>
                  <a:pt x="10226674" y="6487192"/>
                  <a:pt x="10230798" y="6489268"/>
                  <a:pt x="10234922" y="6489268"/>
                </a:cubicBezTo>
                <a:cubicBezTo>
                  <a:pt x="10234922" y="6489268"/>
                  <a:pt x="10234922" y="6489268"/>
                  <a:pt x="10263790" y="6489268"/>
                </a:cubicBezTo>
                <a:cubicBezTo>
                  <a:pt x="10267914" y="6489268"/>
                  <a:pt x="10272038" y="6487192"/>
                  <a:pt x="10272038" y="6483040"/>
                </a:cubicBezTo>
                <a:cubicBezTo>
                  <a:pt x="10272038" y="6483040"/>
                  <a:pt x="10272038" y="6483040"/>
                  <a:pt x="10272038" y="6387546"/>
                </a:cubicBezTo>
                <a:cubicBezTo>
                  <a:pt x="10280286" y="6387546"/>
                  <a:pt x="10298844" y="6389621"/>
                  <a:pt x="10321526" y="6389621"/>
                </a:cubicBezTo>
                <a:cubicBezTo>
                  <a:pt x="10321526" y="6389621"/>
                  <a:pt x="10321526" y="6389621"/>
                  <a:pt x="10362766" y="6485115"/>
                </a:cubicBezTo>
                <a:cubicBezTo>
                  <a:pt x="10364828" y="6489268"/>
                  <a:pt x="10366890" y="6489268"/>
                  <a:pt x="10368952" y="6489268"/>
                </a:cubicBezTo>
                <a:cubicBezTo>
                  <a:pt x="10368952" y="6489268"/>
                  <a:pt x="10368952" y="6489268"/>
                  <a:pt x="10401944" y="6489268"/>
                </a:cubicBezTo>
                <a:cubicBezTo>
                  <a:pt x="10406068" y="6489268"/>
                  <a:pt x="10408130" y="6489268"/>
                  <a:pt x="10408130" y="6487192"/>
                </a:cubicBezTo>
                <a:cubicBezTo>
                  <a:pt x="10410192" y="6485115"/>
                  <a:pt x="10410192" y="6483040"/>
                  <a:pt x="10410192" y="6480964"/>
                </a:cubicBezTo>
                <a:lnTo>
                  <a:pt x="10362766" y="6377166"/>
                </a:lnTo>
                <a:cubicBezTo>
                  <a:pt x="10393696" y="6362634"/>
                  <a:pt x="10408130" y="6339798"/>
                  <a:pt x="10408130" y="6308658"/>
                </a:cubicBezTo>
                <a:cubicBezTo>
                  <a:pt x="10408130" y="6273367"/>
                  <a:pt x="10391634" y="6229772"/>
                  <a:pt x="10319464" y="6229772"/>
                </a:cubicBezTo>
                <a:cubicBezTo>
                  <a:pt x="10319464" y="6229772"/>
                  <a:pt x="10317402" y="6229772"/>
                  <a:pt x="10313278" y="6229772"/>
                </a:cubicBezTo>
                <a:close/>
                <a:moveTo>
                  <a:pt x="11675833" y="6196766"/>
                </a:moveTo>
                <a:cubicBezTo>
                  <a:pt x="11677894" y="6194705"/>
                  <a:pt x="11682015" y="6194705"/>
                  <a:pt x="11684076" y="6196766"/>
                </a:cubicBezTo>
                <a:cubicBezTo>
                  <a:pt x="11727344" y="6207067"/>
                  <a:pt x="11760312" y="6225611"/>
                  <a:pt x="11791218" y="6258579"/>
                </a:cubicBezTo>
                <a:cubicBezTo>
                  <a:pt x="11793278" y="6260639"/>
                  <a:pt x="11795339" y="6262699"/>
                  <a:pt x="11795339" y="6264760"/>
                </a:cubicBezTo>
                <a:cubicBezTo>
                  <a:pt x="11793278" y="6268880"/>
                  <a:pt x="11791218" y="6268880"/>
                  <a:pt x="11787097" y="6270941"/>
                </a:cubicBezTo>
                <a:cubicBezTo>
                  <a:pt x="11696438" y="6314210"/>
                  <a:pt x="11696438" y="6314210"/>
                  <a:pt x="11696438" y="6314210"/>
                </a:cubicBezTo>
                <a:cubicBezTo>
                  <a:pt x="11692317" y="6316270"/>
                  <a:pt x="11688196" y="6316270"/>
                  <a:pt x="11686136" y="6316270"/>
                </a:cubicBezTo>
                <a:cubicBezTo>
                  <a:pt x="11684076" y="6314210"/>
                  <a:pt x="11682015" y="6310089"/>
                  <a:pt x="11682015" y="6305968"/>
                </a:cubicBezTo>
                <a:cubicBezTo>
                  <a:pt x="11673773" y="6205007"/>
                  <a:pt x="11673773" y="6205007"/>
                  <a:pt x="11673773" y="6205007"/>
                </a:cubicBezTo>
                <a:cubicBezTo>
                  <a:pt x="11673773" y="6200886"/>
                  <a:pt x="11673773" y="6198826"/>
                  <a:pt x="11675833" y="6196766"/>
                </a:cubicBezTo>
                <a:close/>
                <a:moveTo>
                  <a:pt x="11618498" y="6195995"/>
                </a:moveTo>
                <a:cubicBezTo>
                  <a:pt x="11620043" y="6195738"/>
                  <a:pt x="11621589" y="6195738"/>
                  <a:pt x="11622619" y="6196770"/>
                </a:cubicBezTo>
                <a:cubicBezTo>
                  <a:pt x="11622619" y="6198835"/>
                  <a:pt x="11624679" y="6200900"/>
                  <a:pt x="11624679" y="6207095"/>
                </a:cubicBezTo>
                <a:cubicBezTo>
                  <a:pt x="11616438" y="6308283"/>
                  <a:pt x="11616438" y="6308283"/>
                  <a:pt x="11616438" y="6308283"/>
                </a:cubicBezTo>
                <a:cubicBezTo>
                  <a:pt x="11616438" y="6312413"/>
                  <a:pt x="11614377" y="6314478"/>
                  <a:pt x="11612316" y="6316543"/>
                </a:cubicBezTo>
                <a:cubicBezTo>
                  <a:pt x="11608196" y="6318608"/>
                  <a:pt x="11606135" y="6318608"/>
                  <a:pt x="11602015" y="6316543"/>
                </a:cubicBezTo>
                <a:cubicBezTo>
                  <a:pt x="11511355" y="6271112"/>
                  <a:pt x="11511355" y="6271112"/>
                  <a:pt x="11511355" y="6271112"/>
                </a:cubicBezTo>
                <a:cubicBezTo>
                  <a:pt x="11507235" y="6271112"/>
                  <a:pt x="11505174" y="6269047"/>
                  <a:pt x="11503114" y="6264917"/>
                </a:cubicBezTo>
                <a:cubicBezTo>
                  <a:pt x="11503114" y="6262851"/>
                  <a:pt x="11505174" y="6260787"/>
                  <a:pt x="11507235" y="6258721"/>
                </a:cubicBezTo>
                <a:cubicBezTo>
                  <a:pt x="11538141" y="6225681"/>
                  <a:pt x="11571108" y="6207095"/>
                  <a:pt x="11614377" y="6196770"/>
                </a:cubicBezTo>
                <a:cubicBezTo>
                  <a:pt x="11615407" y="6196770"/>
                  <a:pt x="11616952" y="6196254"/>
                  <a:pt x="11618498" y="6195995"/>
                </a:cubicBezTo>
                <a:close/>
                <a:moveTo>
                  <a:pt x="11649811" y="6160806"/>
                </a:moveTo>
                <a:cubicBezTo>
                  <a:pt x="11530058" y="6160806"/>
                  <a:pt x="11432980" y="6258932"/>
                  <a:pt x="11432980" y="6379976"/>
                </a:cubicBezTo>
                <a:cubicBezTo>
                  <a:pt x="11432980" y="6501019"/>
                  <a:pt x="11530058" y="6599145"/>
                  <a:pt x="11649811" y="6599145"/>
                </a:cubicBezTo>
                <a:cubicBezTo>
                  <a:pt x="11769564" y="6599145"/>
                  <a:pt x="11866643" y="6501019"/>
                  <a:pt x="11866643" y="6379976"/>
                </a:cubicBezTo>
                <a:cubicBezTo>
                  <a:pt x="11866643" y="6258932"/>
                  <a:pt x="11769564" y="6160806"/>
                  <a:pt x="11649811" y="6160806"/>
                </a:cubicBezTo>
                <a:close/>
                <a:moveTo>
                  <a:pt x="11649226" y="6129247"/>
                </a:moveTo>
                <a:cubicBezTo>
                  <a:pt x="11785441" y="6129247"/>
                  <a:pt x="11895865" y="6240979"/>
                  <a:pt x="11895865" y="6378808"/>
                </a:cubicBezTo>
                <a:cubicBezTo>
                  <a:pt x="11895865" y="6516636"/>
                  <a:pt x="11785441" y="6628369"/>
                  <a:pt x="11649226" y="6628369"/>
                </a:cubicBezTo>
                <a:cubicBezTo>
                  <a:pt x="11513012" y="6628369"/>
                  <a:pt x="11402588" y="6516636"/>
                  <a:pt x="11402588" y="6378808"/>
                </a:cubicBezTo>
                <a:cubicBezTo>
                  <a:pt x="11402588" y="6240979"/>
                  <a:pt x="11513012" y="6129247"/>
                  <a:pt x="11649226" y="6129247"/>
                </a:cubicBezTo>
                <a:close/>
                <a:moveTo>
                  <a:pt x="11636303" y="6050671"/>
                </a:moveTo>
                <a:cubicBezTo>
                  <a:pt x="11628077" y="6065220"/>
                  <a:pt x="11623964" y="6083926"/>
                  <a:pt x="11623964" y="6100554"/>
                </a:cubicBezTo>
                <a:cubicBezTo>
                  <a:pt x="11619850" y="6100554"/>
                  <a:pt x="11603398" y="6102632"/>
                  <a:pt x="11601342" y="6104711"/>
                </a:cubicBezTo>
                <a:cubicBezTo>
                  <a:pt x="11595172" y="6086005"/>
                  <a:pt x="11586946" y="6069377"/>
                  <a:pt x="11574607" y="6058985"/>
                </a:cubicBezTo>
                <a:cubicBezTo>
                  <a:pt x="11574607" y="6056906"/>
                  <a:pt x="11574607" y="6056906"/>
                  <a:pt x="11574607" y="6056906"/>
                </a:cubicBezTo>
                <a:cubicBezTo>
                  <a:pt x="11572550" y="6058985"/>
                  <a:pt x="11572550" y="6058985"/>
                  <a:pt x="11572550" y="6058985"/>
                </a:cubicBezTo>
                <a:cubicBezTo>
                  <a:pt x="11566381" y="6058985"/>
                  <a:pt x="11558155" y="6061063"/>
                  <a:pt x="11551985" y="6063142"/>
                </a:cubicBezTo>
                <a:cubicBezTo>
                  <a:pt x="11551985" y="6065220"/>
                  <a:pt x="11551985" y="6065220"/>
                  <a:pt x="11551985" y="6065220"/>
                </a:cubicBezTo>
                <a:cubicBezTo>
                  <a:pt x="11549928" y="6073534"/>
                  <a:pt x="11547872" y="6081848"/>
                  <a:pt x="11547872" y="6090162"/>
                </a:cubicBezTo>
                <a:cubicBezTo>
                  <a:pt x="11547872" y="6100554"/>
                  <a:pt x="11549928" y="6108868"/>
                  <a:pt x="11551985" y="6117182"/>
                </a:cubicBezTo>
                <a:cubicBezTo>
                  <a:pt x="11549928" y="6117182"/>
                  <a:pt x="11533476" y="6125495"/>
                  <a:pt x="11531420" y="6125495"/>
                </a:cubicBezTo>
                <a:cubicBezTo>
                  <a:pt x="11521137" y="6110946"/>
                  <a:pt x="11508798" y="6096397"/>
                  <a:pt x="11494402" y="6090162"/>
                </a:cubicBezTo>
                <a:cubicBezTo>
                  <a:pt x="11494402" y="6088083"/>
                  <a:pt x="11494402" y="6088083"/>
                  <a:pt x="11494402" y="6088083"/>
                </a:cubicBezTo>
                <a:cubicBezTo>
                  <a:pt x="11492346" y="6088083"/>
                  <a:pt x="11492346" y="6088083"/>
                  <a:pt x="11492346" y="6088083"/>
                </a:cubicBezTo>
                <a:cubicBezTo>
                  <a:pt x="11486176" y="6092240"/>
                  <a:pt x="11480006" y="6096397"/>
                  <a:pt x="11473837" y="6100554"/>
                </a:cubicBezTo>
                <a:cubicBezTo>
                  <a:pt x="11473837" y="6100554"/>
                  <a:pt x="11473837" y="6102632"/>
                  <a:pt x="11473837" y="6102632"/>
                </a:cubicBezTo>
                <a:cubicBezTo>
                  <a:pt x="11473837" y="6119260"/>
                  <a:pt x="11477950" y="6135888"/>
                  <a:pt x="11486176" y="6152515"/>
                </a:cubicBezTo>
                <a:cubicBezTo>
                  <a:pt x="11484120" y="6154594"/>
                  <a:pt x="11471780" y="6162908"/>
                  <a:pt x="11469724" y="6164986"/>
                </a:cubicBezTo>
                <a:cubicBezTo>
                  <a:pt x="11457385" y="6152515"/>
                  <a:pt x="11440932" y="6142123"/>
                  <a:pt x="11426536" y="6137966"/>
                </a:cubicBezTo>
                <a:cubicBezTo>
                  <a:pt x="11424480" y="6137966"/>
                  <a:pt x="11424480" y="6137966"/>
                  <a:pt x="11424480" y="6137966"/>
                </a:cubicBezTo>
                <a:cubicBezTo>
                  <a:pt x="11424480" y="6140044"/>
                  <a:pt x="11424480" y="6140044"/>
                  <a:pt x="11424480" y="6140044"/>
                </a:cubicBezTo>
                <a:cubicBezTo>
                  <a:pt x="11418310" y="6142123"/>
                  <a:pt x="11412140" y="6148358"/>
                  <a:pt x="11408027" y="6154594"/>
                </a:cubicBezTo>
                <a:cubicBezTo>
                  <a:pt x="11408027" y="6156672"/>
                  <a:pt x="11408027" y="6156672"/>
                  <a:pt x="11408027" y="6156672"/>
                </a:cubicBezTo>
                <a:cubicBezTo>
                  <a:pt x="11412140" y="6171221"/>
                  <a:pt x="11422423" y="6187849"/>
                  <a:pt x="11434763" y="6202398"/>
                </a:cubicBezTo>
                <a:cubicBezTo>
                  <a:pt x="11432706" y="6202398"/>
                  <a:pt x="11422423" y="6216947"/>
                  <a:pt x="11420366" y="6219026"/>
                </a:cubicBezTo>
                <a:cubicBezTo>
                  <a:pt x="11405971" y="6210712"/>
                  <a:pt x="11387462" y="6206555"/>
                  <a:pt x="11371010" y="6206555"/>
                </a:cubicBezTo>
                <a:cubicBezTo>
                  <a:pt x="11368953" y="6206555"/>
                  <a:pt x="11368953" y="6206555"/>
                  <a:pt x="11368953" y="6206555"/>
                </a:cubicBezTo>
                <a:cubicBezTo>
                  <a:pt x="11364840" y="6210712"/>
                  <a:pt x="11360727" y="6219026"/>
                  <a:pt x="11358671" y="6225261"/>
                </a:cubicBezTo>
                <a:cubicBezTo>
                  <a:pt x="11358671" y="6227340"/>
                  <a:pt x="11358671" y="6227340"/>
                  <a:pt x="11358671" y="6227340"/>
                </a:cubicBezTo>
                <a:cubicBezTo>
                  <a:pt x="11366897" y="6241888"/>
                  <a:pt x="11379236" y="6254359"/>
                  <a:pt x="11395688" y="6264752"/>
                </a:cubicBezTo>
                <a:cubicBezTo>
                  <a:pt x="11393632" y="6266830"/>
                  <a:pt x="11387462" y="6281379"/>
                  <a:pt x="11387462" y="6283458"/>
                </a:cubicBezTo>
                <a:cubicBezTo>
                  <a:pt x="11368953" y="6279301"/>
                  <a:pt x="11350444" y="6279301"/>
                  <a:pt x="11336049" y="6283458"/>
                </a:cubicBezTo>
                <a:cubicBezTo>
                  <a:pt x="11333992" y="6283458"/>
                  <a:pt x="11333992" y="6283458"/>
                  <a:pt x="11333992" y="6283458"/>
                </a:cubicBezTo>
                <a:cubicBezTo>
                  <a:pt x="11333992" y="6285536"/>
                  <a:pt x="11333992" y="6285536"/>
                  <a:pt x="11333992" y="6285536"/>
                </a:cubicBezTo>
                <a:cubicBezTo>
                  <a:pt x="11331936" y="6291772"/>
                  <a:pt x="11329879" y="6300085"/>
                  <a:pt x="11327823" y="6306320"/>
                </a:cubicBezTo>
                <a:cubicBezTo>
                  <a:pt x="11329879" y="6308399"/>
                  <a:pt x="11329879" y="6308399"/>
                  <a:pt x="11329879" y="6308399"/>
                </a:cubicBezTo>
                <a:cubicBezTo>
                  <a:pt x="11340162" y="6318791"/>
                  <a:pt x="11356614" y="6329184"/>
                  <a:pt x="11373066" y="6333340"/>
                </a:cubicBezTo>
                <a:cubicBezTo>
                  <a:pt x="11373066" y="6335419"/>
                  <a:pt x="11371010" y="6354125"/>
                  <a:pt x="11371010" y="6356204"/>
                </a:cubicBezTo>
                <a:cubicBezTo>
                  <a:pt x="11352501" y="6356204"/>
                  <a:pt x="11333992" y="6360360"/>
                  <a:pt x="11321653" y="6368675"/>
                </a:cubicBezTo>
                <a:cubicBezTo>
                  <a:pt x="11319596" y="6368675"/>
                  <a:pt x="11319596" y="6368675"/>
                  <a:pt x="11319596" y="6368675"/>
                </a:cubicBezTo>
                <a:cubicBezTo>
                  <a:pt x="11319596" y="6370752"/>
                  <a:pt x="11319596" y="6370752"/>
                  <a:pt x="11319596" y="6370752"/>
                </a:cubicBezTo>
                <a:cubicBezTo>
                  <a:pt x="11319596" y="6372831"/>
                  <a:pt x="11319596" y="6376988"/>
                  <a:pt x="11319596" y="6381145"/>
                </a:cubicBezTo>
                <a:cubicBezTo>
                  <a:pt x="11319596" y="6385302"/>
                  <a:pt x="11319596" y="6389459"/>
                  <a:pt x="11319596" y="6391537"/>
                </a:cubicBezTo>
                <a:cubicBezTo>
                  <a:pt x="11319596" y="6393616"/>
                  <a:pt x="11319596" y="6393616"/>
                  <a:pt x="11319596" y="6393616"/>
                </a:cubicBezTo>
                <a:cubicBezTo>
                  <a:pt x="11321653" y="6393616"/>
                  <a:pt x="11321653" y="6393616"/>
                  <a:pt x="11321653" y="6393616"/>
                </a:cubicBezTo>
                <a:cubicBezTo>
                  <a:pt x="11333992" y="6401930"/>
                  <a:pt x="11352501" y="6406087"/>
                  <a:pt x="11371010" y="6406087"/>
                </a:cubicBezTo>
                <a:cubicBezTo>
                  <a:pt x="11371010" y="6410243"/>
                  <a:pt x="11373066" y="6426871"/>
                  <a:pt x="11375123" y="6428949"/>
                </a:cubicBezTo>
                <a:cubicBezTo>
                  <a:pt x="11356614" y="6435184"/>
                  <a:pt x="11340162" y="6443498"/>
                  <a:pt x="11329879" y="6455969"/>
                </a:cubicBezTo>
                <a:cubicBezTo>
                  <a:pt x="11327823" y="6455969"/>
                  <a:pt x="11327823" y="6455969"/>
                  <a:pt x="11327823" y="6455969"/>
                </a:cubicBezTo>
                <a:cubicBezTo>
                  <a:pt x="11327823" y="6458048"/>
                  <a:pt x="11327823" y="6458048"/>
                  <a:pt x="11327823" y="6458048"/>
                </a:cubicBezTo>
                <a:cubicBezTo>
                  <a:pt x="11329879" y="6464283"/>
                  <a:pt x="11331936" y="6472597"/>
                  <a:pt x="11333992" y="6478833"/>
                </a:cubicBezTo>
                <a:cubicBezTo>
                  <a:pt x="11336049" y="6478833"/>
                  <a:pt x="11336049" y="6478833"/>
                  <a:pt x="11336049" y="6478833"/>
                </a:cubicBezTo>
                <a:cubicBezTo>
                  <a:pt x="11350444" y="6485068"/>
                  <a:pt x="11371010" y="6482989"/>
                  <a:pt x="11387462" y="6478833"/>
                </a:cubicBezTo>
                <a:cubicBezTo>
                  <a:pt x="11387462" y="6480910"/>
                  <a:pt x="11395688" y="6497539"/>
                  <a:pt x="11395688" y="6499616"/>
                </a:cubicBezTo>
                <a:cubicBezTo>
                  <a:pt x="11381292" y="6507930"/>
                  <a:pt x="11366897" y="6522480"/>
                  <a:pt x="11358671" y="6537029"/>
                </a:cubicBezTo>
                <a:cubicBezTo>
                  <a:pt x="11358671" y="6539107"/>
                  <a:pt x="11358671" y="6539107"/>
                  <a:pt x="11358671" y="6539107"/>
                </a:cubicBezTo>
                <a:cubicBezTo>
                  <a:pt x="11360727" y="6543265"/>
                  <a:pt x="11366897" y="6551578"/>
                  <a:pt x="11371010" y="6557813"/>
                </a:cubicBezTo>
                <a:cubicBezTo>
                  <a:pt x="11387462" y="6557813"/>
                  <a:pt x="11405971" y="6553657"/>
                  <a:pt x="11422423" y="6543265"/>
                </a:cubicBezTo>
                <a:cubicBezTo>
                  <a:pt x="11422423" y="6545342"/>
                  <a:pt x="11432706" y="6559892"/>
                  <a:pt x="11434763" y="6561971"/>
                </a:cubicBezTo>
                <a:cubicBezTo>
                  <a:pt x="11422423" y="6574441"/>
                  <a:pt x="11412140" y="6591068"/>
                  <a:pt x="11408027" y="6607697"/>
                </a:cubicBezTo>
                <a:cubicBezTo>
                  <a:pt x="11410084" y="6609774"/>
                  <a:pt x="11410084" y="6609774"/>
                  <a:pt x="11410084" y="6609774"/>
                </a:cubicBezTo>
                <a:cubicBezTo>
                  <a:pt x="11412140" y="6613932"/>
                  <a:pt x="11420366" y="6620167"/>
                  <a:pt x="11424480" y="6624324"/>
                </a:cubicBezTo>
                <a:cubicBezTo>
                  <a:pt x="11426536" y="6624324"/>
                  <a:pt x="11426536" y="6624324"/>
                  <a:pt x="11426536" y="6624324"/>
                </a:cubicBezTo>
                <a:cubicBezTo>
                  <a:pt x="11440932" y="6620167"/>
                  <a:pt x="11457385" y="6611853"/>
                  <a:pt x="11471780" y="6597304"/>
                </a:cubicBezTo>
                <a:cubicBezTo>
                  <a:pt x="11473837" y="6599383"/>
                  <a:pt x="11486176" y="6609774"/>
                  <a:pt x="11488233" y="6611853"/>
                </a:cubicBezTo>
                <a:cubicBezTo>
                  <a:pt x="11480006" y="6628480"/>
                  <a:pt x="11475894" y="6645109"/>
                  <a:pt x="11475894" y="6661736"/>
                </a:cubicBezTo>
                <a:cubicBezTo>
                  <a:pt x="11475894" y="6661736"/>
                  <a:pt x="11475894" y="6663815"/>
                  <a:pt x="11475894" y="6663815"/>
                </a:cubicBezTo>
                <a:cubicBezTo>
                  <a:pt x="11480006" y="6667971"/>
                  <a:pt x="11488233" y="6672129"/>
                  <a:pt x="11494402" y="6674206"/>
                </a:cubicBezTo>
                <a:cubicBezTo>
                  <a:pt x="11494402" y="6676285"/>
                  <a:pt x="11494402" y="6676285"/>
                  <a:pt x="11494402" y="6676285"/>
                </a:cubicBezTo>
                <a:cubicBezTo>
                  <a:pt x="11496459" y="6674206"/>
                  <a:pt x="11496459" y="6674206"/>
                  <a:pt x="11496459" y="6674206"/>
                </a:cubicBezTo>
                <a:cubicBezTo>
                  <a:pt x="11510854" y="6665893"/>
                  <a:pt x="11523194" y="6653422"/>
                  <a:pt x="11533476" y="6636795"/>
                </a:cubicBezTo>
                <a:cubicBezTo>
                  <a:pt x="11535533" y="6638873"/>
                  <a:pt x="11549928" y="6645109"/>
                  <a:pt x="11551985" y="6645109"/>
                </a:cubicBezTo>
                <a:cubicBezTo>
                  <a:pt x="11549928" y="6653422"/>
                  <a:pt x="11549928" y="6663815"/>
                  <a:pt x="11549928" y="6672129"/>
                </a:cubicBezTo>
                <a:cubicBezTo>
                  <a:pt x="11549928" y="6680442"/>
                  <a:pt x="11549928" y="6690835"/>
                  <a:pt x="11551985" y="6697070"/>
                </a:cubicBezTo>
                <a:cubicBezTo>
                  <a:pt x="11551985" y="6699148"/>
                  <a:pt x="11551985" y="6699148"/>
                  <a:pt x="11551985" y="6699148"/>
                </a:cubicBezTo>
                <a:cubicBezTo>
                  <a:pt x="11554042" y="6699148"/>
                  <a:pt x="11554042" y="6699148"/>
                  <a:pt x="11554042" y="6699148"/>
                </a:cubicBezTo>
                <a:cubicBezTo>
                  <a:pt x="11558155" y="6701227"/>
                  <a:pt x="11568437" y="6703305"/>
                  <a:pt x="11574607" y="6705383"/>
                </a:cubicBezTo>
                <a:cubicBezTo>
                  <a:pt x="11576663" y="6705383"/>
                  <a:pt x="11576663" y="6705383"/>
                  <a:pt x="11576663" y="6705383"/>
                </a:cubicBezTo>
                <a:cubicBezTo>
                  <a:pt x="11586946" y="6692913"/>
                  <a:pt x="11597229" y="6676285"/>
                  <a:pt x="11601342" y="6659658"/>
                </a:cubicBezTo>
                <a:cubicBezTo>
                  <a:pt x="11603398" y="6659658"/>
                  <a:pt x="11621907" y="6661736"/>
                  <a:pt x="11623964" y="6661736"/>
                </a:cubicBezTo>
                <a:cubicBezTo>
                  <a:pt x="11623964" y="6680442"/>
                  <a:pt x="11628077" y="6699148"/>
                  <a:pt x="11636303" y="6713697"/>
                </a:cubicBezTo>
                <a:cubicBezTo>
                  <a:pt x="11638359" y="6713697"/>
                  <a:pt x="11638359" y="6713697"/>
                  <a:pt x="11638359" y="6713697"/>
                </a:cubicBezTo>
                <a:cubicBezTo>
                  <a:pt x="11644529" y="6713697"/>
                  <a:pt x="11654812" y="6713697"/>
                  <a:pt x="11658925" y="6713697"/>
                </a:cubicBezTo>
                <a:cubicBezTo>
                  <a:pt x="11660982" y="6713697"/>
                  <a:pt x="11660982" y="6713697"/>
                  <a:pt x="11660982" y="6713697"/>
                </a:cubicBezTo>
                <a:cubicBezTo>
                  <a:pt x="11669208" y="6699148"/>
                  <a:pt x="11673321" y="6680442"/>
                  <a:pt x="11675378" y="6661736"/>
                </a:cubicBezTo>
                <a:cubicBezTo>
                  <a:pt x="11677434" y="6661736"/>
                  <a:pt x="11693886" y="6659658"/>
                  <a:pt x="11695943" y="6659658"/>
                </a:cubicBezTo>
                <a:cubicBezTo>
                  <a:pt x="11700056" y="6676285"/>
                  <a:pt x="11710338" y="6692913"/>
                  <a:pt x="11722678" y="6705383"/>
                </a:cubicBezTo>
                <a:cubicBezTo>
                  <a:pt x="11728847" y="6703305"/>
                  <a:pt x="11739130" y="6701227"/>
                  <a:pt x="11743243" y="6699148"/>
                </a:cubicBezTo>
                <a:cubicBezTo>
                  <a:pt x="11745300" y="6699148"/>
                  <a:pt x="11745300" y="6699148"/>
                  <a:pt x="11745300" y="6699148"/>
                </a:cubicBezTo>
                <a:cubicBezTo>
                  <a:pt x="11747356" y="6690835"/>
                  <a:pt x="11747356" y="6680442"/>
                  <a:pt x="11747356" y="6672129"/>
                </a:cubicBezTo>
                <a:cubicBezTo>
                  <a:pt x="11747356" y="6663815"/>
                  <a:pt x="11747356" y="6653422"/>
                  <a:pt x="11745300" y="6645109"/>
                </a:cubicBezTo>
                <a:cubicBezTo>
                  <a:pt x="11747356" y="6645109"/>
                  <a:pt x="11763808" y="6638873"/>
                  <a:pt x="11765865" y="6636795"/>
                </a:cubicBezTo>
                <a:cubicBezTo>
                  <a:pt x="11774091" y="6653422"/>
                  <a:pt x="11788487" y="6665893"/>
                  <a:pt x="11802882" y="6674206"/>
                </a:cubicBezTo>
                <a:cubicBezTo>
                  <a:pt x="11809052" y="6672129"/>
                  <a:pt x="11817278" y="6667971"/>
                  <a:pt x="11821391" y="6663815"/>
                </a:cubicBezTo>
                <a:cubicBezTo>
                  <a:pt x="11823448" y="6661736"/>
                  <a:pt x="11823448" y="6661736"/>
                  <a:pt x="11823448" y="6661736"/>
                </a:cubicBezTo>
                <a:cubicBezTo>
                  <a:pt x="11823448" y="6661736"/>
                  <a:pt x="11823448" y="6661736"/>
                  <a:pt x="11823448" y="6659658"/>
                </a:cubicBezTo>
                <a:cubicBezTo>
                  <a:pt x="11823448" y="6645109"/>
                  <a:pt x="11817278" y="6626403"/>
                  <a:pt x="11809052" y="6611853"/>
                </a:cubicBezTo>
                <a:cubicBezTo>
                  <a:pt x="11811108" y="6609774"/>
                  <a:pt x="11823448" y="6599383"/>
                  <a:pt x="11825504" y="6597304"/>
                </a:cubicBezTo>
                <a:cubicBezTo>
                  <a:pt x="11839900" y="6609774"/>
                  <a:pt x="11856352" y="6620167"/>
                  <a:pt x="11870748" y="6624324"/>
                </a:cubicBezTo>
                <a:cubicBezTo>
                  <a:pt x="11872805" y="6624324"/>
                  <a:pt x="11872805" y="6624324"/>
                  <a:pt x="11872805" y="6624324"/>
                </a:cubicBezTo>
                <a:cubicBezTo>
                  <a:pt x="11876918" y="6620167"/>
                  <a:pt x="11885144" y="6613932"/>
                  <a:pt x="11887201" y="6607697"/>
                </a:cubicBezTo>
                <a:cubicBezTo>
                  <a:pt x="11889257" y="6607697"/>
                  <a:pt x="11889257" y="6607697"/>
                  <a:pt x="11889257" y="6607697"/>
                </a:cubicBezTo>
                <a:cubicBezTo>
                  <a:pt x="11885144" y="6591068"/>
                  <a:pt x="11874861" y="6574441"/>
                  <a:pt x="11862522" y="6561971"/>
                </a:cubicBezTo>
                <a:cubicBezTo>
                  <a:pt x="11864579" y="6559892"/>
                  <a:pt x="11874861" y="6545342"/>
                  <a:pt x="11874861" y="6543265"/>
                </a:cubicBezTo>
                <a:cubicBezTo>
                  <a:pt x="11891314" y="6551578"/>
                  <a:pt x="11909822" y="6557813"/>
                  <a:pt x="11926275" y="6557813"/>
                </a:cubicBezTo>
                <a:cubicBezTo>
                  <a:pt x="11928331" y="6555735"/>
                  <a:pt x="11928331" y="6555735"/>
                  <a:pt x="11928331" y="6555735"/>
                </a:cubicBezTo>
                <a:cubicBezTo>
                  <a:pt x="11930388" y="6551578"/>
                  <a:pt x="11936557" y="6543265"/>
                  <a:pt x="11938614" y="6537029"/>
                </a:cubicBezTo>
                <a:cubicBezTo>
                  <a:pt x="11938614" y="6534951"/>
                  <a:pt x="11938614" y="6534951"/>
                  <a:pt x="11938614" y="6534951"/>
                </a:cubicBezTo>
                <a:cubicBezTo>
                  <a:pt x="11930388" y="6522480"/>
                  <a:pt x="11915992" y="6507930"/>
                  <a:pt x="11901596" y="6499616"/>
                </a:cubicBezTo>
                <a:cubicBezTo>
                  <a:pt x="11901596" y="6495460"/>
                  <a:pt x="11909822" y="6480910"/>
                  <a:pt x="11909822" y="6478833"/>
                </a:cubicBezTo>
                <a:cubicBezTo>
                  <a:pt x="11926275" y="6482989"/>
                  <a:pt x="11944784" y="6482989"/>
                  <a:pt x="11961236" y="6478833"/>
                </a:cubicBezTo>
                <a:cubicBezTo>
                  <a:pt x="11963292" y="6478833"/>
                  <a:pt x="11963292" y="6478833"/>
                  <a:pt x="11963292" y="6478833"/>
                </a:cubicBezTo>
                <a:cubicBezTo>
                  <a:pt x="11965349" y="6472597"/>
                  <a:pt x="11967405" y="6464283"/>
                  <a:pt x="11967405" y="6458048"/>
                </a:cubicBezTo>
                <a:cubicBezTo>
                  <a:pt x="11967405" y="6455969"/>
                  <a:pt x="11967405" y="6455969"/>
                  <a:pt x="11967405" y="6455969"/>
                </a:cubicBezTo>
                <a:cubicBezTo>
                  <a:pt x="11957123" y="6443498"/>
                  <a:pt x="11940670" y="6435184"/>
                  <a:pt x="11922162" y="6428949"/>
                </a:cubicBezTo>
                <a:cubicBezTo>
                  <a:pt x="11924218" y="6426871"/>
                  <a:pt x="11926275" y="6410243"/>
                  <a:pt x="11926275" y="6408165"/>
                </a:cubicBezTo>
                <a:cubicBezTo>
                  <a:pt x="11944784" y="6408165"/>
                  <a:pt x="11963292" y="6401930"/>
                  <a:pt x="11975632" y="6393616"/>
                </a:cubicBezTo>
                <a:cubicBezTo>
                  <a:pt x="11977688" y="6393616"/>
                  <a:pt x="11977688" y="6393616"/>
                  <a:pt x="11977688" y="6393616"/>
                </a:cubicBezTo>
                <a:cubicBezTo>
                  <a:pt x="11977688" y="6389459"/>
                  <a:pt x="11977688" y="6385302"/>
                  <a:pt x="11977688" y="6381145"/>
                </a:cubicBezTo>
                <a:cubicBezTo>
                  <a:pt x="11977688" y="6379066"/>
                  <a:pt x="11977688" y="6374910"/>
                  <a:pt x="11977688" y="6370752"/>
                </a:cubicBezTo>
                <a:cubicBezTo>
                  <a:pt x="11975632" y="6370752"/>
                  <a:pt x="11975632" y="6370752"/>
                  <a:pt x="11975632" y="6370752"/>
                </a:cubicBezTo>
                <a:cubicBezTo>
                  <a:pt x="11963292" y="6362439"/>
                  <a:pt x="11944784" y="6356204"/>
                  <a:pt x="11926275" y="6356204"/>
                </a:cubicBezTo>
                <a:cubicBezTo>
                  <a:pt x="11926275" y="6354125"/>
                  <a:pt x="11924218" y="6337498"/>
                  <a:pt x="11924218" y="6335419"/>
                </a:cubicBezTo>
                <a:cubicBezTo>
                  <a:pt x="11940670" y="6329184"/>
                  <a:pt x="11957123" y="6320870"/>
                  <a:pt x="11967405" y="6308399"/>
                </a:cubicBezTo>
                <a:cubicBezTo>
                  <a:pt x="11969462" y="6308399"/>
                  <a:pt x="11969462" y="6308399"/>
                  <a:pt x="11969462" y="6308399"/>
                </a:cubicBezTo>
                <a:cubicBezTo>
                  <a:pt x="11969462" y="6306320"/>
                  <a:pt x="11969462" y="6306320"/>
                  <a:pt x="11969462" y="6306320"/>
                </a:cubicBezTo>
                <a:cubicBezTo>
                  <a:pt x="11967405" y="6300085"/>
                  <a:pt x="11965349" y="6291772"/>
                  <a:pt x="11963292" y="6285536"/>
                </a:cubicBezTo>
                <a:cubicBezTo>
                  <a:pt x="11961236" y="6285536"/>
                  <a:pt x="11961236" y="6285536"/>
                  <a:pt x="11961236" y="6285536"/>
                </a:cubicBezTo>
                <a:cubicBezTo>
                  <a:pt x="11946840" y="6279301"/>
                  <a:pt x="11928331" y="6281379"/>
                  <a:pt x="11909822" y="6285536"/>
                </a:cubicBezTo>
                <a:cubicBezTo>
                  <a:pt x="11909822" y="6283458"/>
                  <a:pt x="11903653" y="6266830"/>
                  <a:pt x="11901596" y="6264752"/>
                </a:cubicBezTo>
                <a:cubicBezTo>
                  <a:pt x="11918049" y="6256438"/>
                  <a:pt x="11930388" y="6241888"/>
                  <a:pt x="11938614" y="6227340"/>
                </a:cubicBezTo>
                <a:cubicBezTo>
                  <a:pt x="11938614" y="6225261"/>
                  <a:pt x="11938614" y="6225261"/>
                  <a:pt x="11938614" y="6225261"/>
                </a:cubicBezTo>
                <a:cubicBezTo>
                  <a:pt x="11936557" y="6221104"/>
                  <a:pt x="11932444" y="6212790"/>
                  <a:pt x="11928331" y="6206555"/>
                </a:cubicBezTo>
                <a:cubicBezTo>
                  <a:pt x="11926275" y="6206555"/>
                  <a:pt x="11926275" y="6206555"/>
                  <a:pt x="11926275" y="6206555"/>
                </a:cubicBezTo>
                <a:cubicBezTo>
                  <a:pt x="11909822" y="6206555"/>
                  <a:pt x="11891314" y="6210712"/>
                  <a:pt x="11876918" y="6219026"/>
                </a:cubicBezTo>
                <a:cubicBezTo>
                  <a:pt x="11874861" y="6219026"/>
                  <a:pt x="11864579" y="6204476"/>
                  <a:pt x="11862522" y="6202398"/>
                </a:cubicBezTo>
                <a:cubicBezTo>
                  <a:pt x="11874861" y="6189927"/>
                  <a:pt x="11885144" y="6173300"/>
                  <a:pt x="11889257" y="6156672"/>
                </a:cubicBezTo>
                <a:cubicBezTo>
                  <a:pt x="11889257" y="6154594"/>
                  <a:pt x="11889257" y="6154594"/>
                  <a:pt x="11889257" y="6154594"/>
                </a:cubicBezTo>
                <a:cubicBezTo>
                  <a:pt x="11885144" y="6150437"/>
                  <a:pt x="11878975" y="6144201"/>
                  <a:pt x="11872805" y="6140044"/>
                </a:cubicBezTo>
                <a:cubicBezTo>
                  <a:pt x="11856352" y="6144201"/>
                  <a:pt x="11839900" y="6152515"/>
                  <a:pt x="11827561" y="6164986"/>
                </a:cubicBezTo>
                <a:cubicBezTo>
                  <a:pt x="11825504" y="6164986"/>
                  <a:pt x="11811108" y="6154594"/>
                  <a:pt x="11809052" y="6152515"/>
                </a:cubicBezTo>
                <a:cubicBezTo>
                  <a:pt x="11819334" y="6135888"/>
                  <a:pt x="11823448" y="6119260"/>
                  <a:pt x="11823448" y="6102632"/>
                </a:cubicBezTo>
                <a:cubicBezTo>
                  <a:pt x="11823448" y="6102632"/>
                  <a:pt x="11823448" y="6100554"/>
                  <a:pt x="11823448" y="6100554"/>
                </a:cubicBezTo>
                <a:cubicBezTo>
                  <a:pt x="11817278" y="6096397"/>
                  <a:pt x="11809052" y="6092240"/>
                  <a:pt x="11804939" y="6090162"/>
                </a:cubicBezTo>
                <a:cubicBezTo>
                  <a:pt x="11802882" y="6088083"/>
                  <a:pt x="11802882" y="6088083"/>
                  <a:pt x="11802882" y="6088083"/>
                </a:cubicBezTo>
                <a:cubicBezTo>
                  <a:pt x="11802882" y="6090162"/>
                  <a:pt x="11802882" y="6090162"/>
                  <a:pt x="11802882" y="6090162"/>
                </a:cubicBezTo>
                <a:cubicBezTo>
                  <a:pt x="11788487" y="6096397"/>
                  <a:pt x="11776147" y="6110946"/>
                  <a:pt x="11765865" y="6125495"/>
                </a:cubicBezTo>
                <a:cubicBezTo>
                  <a:pt x="11763808" y="6125495"/>
                  <a:pt x="11747356" y="6119260"/>
                  <a:pt x="11745300" y="6117182"/>
                </a:cubicBezTo>
                <a:cubicBezTo>
                  <a:pt x="11747356" y="6108868"/>
                  <a:pt x="11749412" y="6100554"/>
                  <a:pt x="11749412" y="6090162"/>
                </a:cubicBezTo>
                <a:cubicBezTo>
                  <a:pt x="11749412" y="6081848"/>
                  <a:pt x="11747356" y="6073534"/>
                  <a:pt x="11745300" y="6065220"/>
                </a:cubicBezTo>
                <a:cubicBezTo>
                  <a:pt x="11745300" y="6063142"/>
                  <a:pt x="11745300" y="6063142"/>
                  <a:pt x="11745300" y="6063142"/>
                </a:cubicBezTo>
                <a:cubicBezTo>
                  <a:pt x="11743243" y="6063142"/>
                  <a:pt x="11743243" y="6063142"/>
                  <a:pt x="11743243" y="6063142"/>
                </a:cubicBezTo>
                <a:cubicBezTo>
                  <a:pt x="11739130" y="6061063"/>
                  <a:pt x="11730904" y="6058985"/>
                  <a:pt x="11722678" y="6058985"/>
                </a:cubicBezTo>
                <a:cubicBezTo>
                  <a:pt x="11710338" y="6069377"/>
                  <a:pt x="11700056" y="6086005"/>
                  <a:pt x="11695943" y="6104711"/>
                </a:cubicBezTo>
                <a:cubicBezTo>
                  <a:pt x="11693886" y="6102632"/>
                  <a:pt x="11677434" y="6100554"/>
                  <a:pt x="11673321" y="6100554"/>
                </a:cubicBezTo>
                <a:cubicBezTo>
                  <a:pt x="11673321" y="6083926"/>
                  <a:pt x="11669208" y="6065220"/>
                  <a:pt x="11660982" y="6050671"/>
                </a:cubicBezTo>
                <a:cubicBezTo>
                  <a:pt x="11658925" y="6050671"/>
                  <a:pt x="11658925" y="6050671"/>
                  <a:pt x="11658925" y="6050671"/>
                </a:cubicBezTo>
                <a:cubicBezTo>
                  <a:pt x="11652756" y="6048592"/>
                  <a:pt x="11644529" y="6048592"/>
                  <a:pt x="11638359" y="6050671"/>
                </a:cubicBezTo>
                <a:cubicBezTo>
                  <a:pt x="11636303" y="6050671"/>
                  <a:pt x="11636303" y="6050671"/>
                  <a:pt x="11636303" y="6050671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4539049" y="6858000"/>
                </a:lnTo>
                <a:lnTo>
                  <a:pt x="0" y="6858000"/>
                </a:lnTo>
                <a:lnTo>
                  <a:pt x="0" y="6273113"/>
                </a:lnTo>
                <a:close/>
              </a:path>
            </a:pathLst>
          </a:custGeom>
          <a:solidFill>
            <a:srgbClr val="48595D">
              <a:alpha val="70000"/>
            </a:srgbClr>
          </a:solidFill>
        </p:spPr>
        <p:txBody>
          <a:bodyPr wrap="square" tIns="0" bIns="1371600" anchor="b">
            <a:noAutofit/>
          </a:bodyPr>
          <a:lstStyle>
            <a:lvl1pPr marL="457200" indent="0" algn="l">
              <a:buNone/>
              <a:defRPr sz="6600" b="1" cap="all" baseline="0">
                <a:solidFill>
                  <a:schemeClr val="bg1">
                    <a:alpha val="0"/>
                  </a:schemeClr>
                </a:solidFill>
                <a:latin typeface="+mj-lt"/>
              </a:defRPr>
            </a:lvl1pPr>
            <a:lvl2pPr marL="0" indent="0" algn="ctr">
              <a:buNone/>
              <a:defRPr sz="2000">
                <a:solidFill>
                  <a:schemeClr val="bg1"/>
                </a:solidFill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3A65FA18-26F9-4DF9-BC04-CBF7083ECA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6333" y="3345532"/>
            <a:ext cx="4986867" cy="1975764"/>
          </a:xfrm>
        </p:spPr>
        <p:txBody>
          <a:bodyPr>
            <a:normAutofit/>
          </a:bodyPr>
          <a:lstStyle>
            <a:lvl1pPr marL="0" indent="0" algn="l">
              <a:buNone/>
              <a:defRPr sz="33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920966B7-D1BD-4B62-9DEB-FE17AF3EED7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96332" y="2141538"/>
            <a:ext cx="5906347" cy="1135062"/>
          </a:xfrm>
          <a:ln w="25400">
            <a:gradFill flip="none" rotWithShape="1">
              <a:gsLst>
                <a:gs pos="100000">
                  <a:schemeClr val="accent1">
                    <a:lumMod val="5000"/>
                    <a:lumOff val="95000"/>
                  </a:schemeClr>
                </a:gs>
                <a:gs pos="97000">
                  <a:schemeClr val="bg1">
                    <a:alpha val="0"/>
                  </a:schemeClr>
                </a:gs>
              </a:gsLst>
              <a:lin ang="5400000" scaled="1"/>
              <a:tileRect/>
            </a:gradFill>
          </a:ln>
        </p:spPr>
        <p:txBody>
          <a:bodyPr anchor="b">
            <a:noAutofit/>
          </a:bodyPr>
          <a:lstStyle>
            <a:lvl1pPr marL="0" indent="0">
              <a:buNone/>
              <a:defRPr sz="4400" b="1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buNone/>
              <a:defRPr sz="2000">
                <a:solidFill>
                  <a:schemeClr val="bg1"/>
                </a:solidFill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63EA0955-37FE-447B-A91D-F8B3D5534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9209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42867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E6E1362-B85A-824A-BDD8-19EE6704A0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36392" y="679622"/>
            <a:ext cx="4517136" cy="4955059"/>
          </a:xfrm>
        </p:spPr>
        <p:txBody>
          <a:bodyPr numCol="2"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rgbClr val="48595D"/>
                </a:solidFill>
              </a:defRPr>
            </a:lvl1pPr>
            <a:lvl2pPr marL="457200" indent="-228600">
              <a:defRPr sz="1200">
                <a:solidFill>
                  <a:srgbClr val="48595D"/>
                </a:solidFill>
              </a:defRPr>
            </a:lvl2pPr>
            <a:lvl3pPr marL="685800" indent="-228600">
              <a:defRPr sz="1200">
                <a:solidFill>
                  <a:srgbClr val="48595D"/>
                </a:solidFill>
              </a:defRPr>
            </a:lvl3pPr>
            <a:lvl4pPr marL="914400" indent="-228600">
              <a:defRPr sz="1200">
                <a:solidFill>
                  <a:srgbClr val="48595D"/>
                </a:solidFill>
              </a:defRPr>
            </a:lvl4pPr>
            <a:lvl5pPr marL="1143000" indent="-228600">
              <a:defRPr sz="1200">
                <a:solidFill>
                  <a:srgbClr val="48595D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11DC394-F361-5F4B-A3CB-FDFAF0991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344" y="0"/>
            <a:ext cx="2377440" cy="6858000"/>
          </a:xfrm>
        </p:spPr>
        <p:txBody>
          <a:bodyPr tIns="0" bIns="91440" anchor="ctr" anchorCtr="0"/>
          <a:lstStyle>
            <a:lvl1pPr>
              <a:defRPr lang="en-US" sz="3600" b="1" kern="1200" dirty="0">
                <a:solidFill>
                  <a:srgbClr val="D91B5C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749F37E-F65E-B64B-94D4-A1779A6FED8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794889" y="1"/>
            <a:ext cx="4141737" cy="6857999"/>
          </a:xfrm>
        </p:spPr>
        <p:txBody>
          <a:bodyPr anchor="ctr" anchorCtr="0"/>
          <a:lstStyle/>
          <a:p>
            <a:r>
              <a:rPr lang="en-US" smtClean="0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692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8ABC2B8F-6799-45DF-9C13-11714280774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1603402 w 12192000"/>
              <a:gd name="connsiteY0" fmla="*/ 6440005 h 6858000"/>
              <a:gd name="connsiteX1" fmla="*/ 11613605 w 12192000"/>
              <a:gd name="connsiteY1" fmla="*/ 6440005 h 6858000"/>
              <a:gd name="connsiteX2" fmla="*/ 11617686 w 12192000"/>
              <a:gd name="connsiteY2" fmla="*/ 6448343 h 6858000"/>
              <a:gd name="connsiteX3" fmla="*/ 11623808 w 12192000"/>
              <a:gd name="connsiteY3" fmla="*/ 6550487 h 6858000"/>
              <a:gd name="connsiteX4" fmla="*/ 11621767 w 12192000"/>
              <a:gd name="connsiteY4" fmla="*/ 6560909 h 6858000"/>
              <a:gd name="connsiteX5" fmla="*/ 11615645 w 12192000"/>
              <a:gd name="connsiteY5" fmla="*/ 6560909 h 6858000"/>
              <a:gd name="connsiteX6" fmla="*/ 11509533 w 12192000"/>
              <a:gd name="connsiteY6" fmla="*/ 6498373 h 6858000"/>
              <a:gd name="connsiteX7" fmla="*/ 11505451 w 12192000"/>
              <a:gd name="connsiteY7" fmla="*/ 6492120 h 6858000"/>
              <a:gd name="connsiteX8" fmla="*/ 11505451 w 12192000"/>
              <a:gd name="connsiteY8" fmla="*/ 6490034 h 6858000"/>
              <a:gd name="connsiteX9" fmla="*/ 11511573 w 12192000"/>
              <a:gd name="connsiteY9" fmla="*/ 6485865 h 6858000"/>
              <a:gd name="connsiteX10" fmla="*/ 11603402 w 12192000"/>
              <a:gd name="connsiteY10" fmla="*/ 6440005 h 6858000"/>
              <a:gd name="connsiteX11" fmla="*/ 11686136 w 12192000"/>
              <a:gd name="connsiteY11" fmla="*/ 6437921 h 6858000"/>
              <a:gd name="connsiteX12" fmla="*/ 11696438 w 12192000"/>
              <a:gd name="connsiteY12" fmla="*/ 6437921 h 6858000"/>
              <a:gd name="connsiteX13" fmla="*/ 11787097 w 12192000"/>
              <a:gd name="connsiteY13" fmla="*/ 6483687 h 6858000"/>
              <a:gd name="connsiteX14" fmla="*/ 11795339 w 12192000"/>
              <a:gd name="connsiteY14" fmla="*/ 6489928 h 6858000"/>
              <a:gd name="connsiteX15" fmla="*/ 11791218 w 12192000"/>
              <a:gd name="connsiteY15" fmla="*/ 6496168 h 6858000"/>
              <a:gd name="connsiteX16" fmla="*/ 11684076 w 12192000"/>
              <a:gd name="connsiteY16" fmla="*/ 6558576 h 6858000"/>
              <a:gd name="connsiteX17" fmla="*/ 11675833 w 12192000"/>
              <a:gd name="connsiteY17" fmla="*/ 6558576 h 6858000"/>
              <a:gd name="connsiteX18" fmla="*/ 11673773 w 12192000"/>
              <a:gd name="connsiteY18" fmla="*/ 6550255 h 6858000"/>
              <a:gd name="connsiteX19" fmla="*/ 11682015 w 12192000"/>
              <a:gd name="connsiteY19" fmla="*/ 6446242 h 6858000"/>
              <a:gd name="connsiteX20" fmla="*/ 11686136 w 12192000"/>
              <a:gd name="connsiteY20" fmla="*/ 6437921 h 6858000"/>
              <a:gd name="connsiteX21" fmla="*/ 10868401 w 12192000"/>
              <a:gd name="connsiteY21" fmla="*/ 6398178 h 6858000"/>
              <a:gd name="connsiteX22" fmla="*/ 10868401 w 12192000"/>
              <a:gd name="connsiteY22" fmla="*/ 6441381 h 6858000"/>
              <a:gd name="connsiteX23" fmla="*/ 10820512 w 12192000"/>
              <a:gd name="connsiteY23" fmla="*/ 6449610 h 6858000"/>
              <a:gd name="connsiteX24" fmla="*/ 10801773 w 12192000"/>
              <a:gd name="connsiteY24" fmla="*/ 6424923 h 6858000"/>
              <a:gd name="connsiteX25" fmla="*/ 10826759 w 12192000"/>
              <a:gd name="connsiteY25" fmla="*/ 6400236 h 6858000"/>
              <a:gd name="connsiteX26" fmla="*/ 10518900 w 12192000"/>
              <a:gd name="connsiteY26" fmla="*/ 6328044 h 6858000"/>
              <a:gd name="connsiteX27" fmla="*/ 10559811 w 12192000"/>
              <a:gd name="connsiteY27" fmla="*/ 6388243 h 6858000"/>
              <a:gd name="connsiteX28" fmla="*/ 10518900 w 12192000"/>
              <a:gd name="connsiteY28" fmla="*/ 6448441 h 6858000"/>
              <a:gd name="connsiteX29" fmla="*/ 10477988 w 12192000"/>
              <a:gd name="connsiteY29" fmla="*/ 6388243 h 6858000"/>
              <a:gd name="connsiteX30" fmla="*/ 10518900 w 12192000"/>
              <a:gd name="connsiteY30" fmla="*/ 6328044 h 6858000"/>
              <a:gd name="connsiteX31" fmla="*/ 11673123 w 12192000"/>
              <a:gd name="connsiteY31" fmla="*/ 6319732 h 6858000"/>
              <a:gd name="connsiteX32" fmla="*/ 11682116 w 12192000"/>
              <a:gd name="connsiteY32" fmla="*/ 6320771 h 6858000"/>
              <a:gd name="connsiteX33" fmla="*/ 11708840 w 12192000"/>
              <a:gd name="connsiteY33" fmla="*/ 6372722 h 6858000"/>
              <a:gd name="connsiteX34" fmla="*/ 11649226 w 12192000"/>
              <a:gd name="connsiteY34" fmla="*/ 6430907 h 6858000"/>
              <a:gd name="connsiteX35" fmla="*/ 11589612 w 12192000"/>
              <a:gd name="connsiteY35" fmla="*/ 6372722 h 6858000"/>
              <a:gd name="connsiteX36" fmla="*/ 11616336 w 12192000"/>
              <a:gd name="connsiteY36" fmla="*/ 6322850 h 6858000"/>
              <a:gd name="connsiteX37" fmla="*/ 11632781 w 12192000"/>
              <a:gd name="connsiteY37" fmla="*/ 6324927 h 6858000"/>
              <a:gd name="connsiteX38" fmla="*/ 11630725 w 12192000"/>
              <a:gd name="connsiteY38" fmla="*/ 6341552 h 6858000"/>
              <a:gd name="connsiteX39" fmla="*/ 11614280 w 12192000"/>
              <a:gd name="connsiteY39" fmla="*/ 6372722 h 6858000"/>
              <a:gd name="connsiteX40" fmla="*/ 11649226 w 12192000"/>
              <a:gd name="connsiteY40" fmla="*/ 6408049 h 6858000"/>
              <a:gd name="connsiteX41" fmla="*/ 11684172 w 12192000"/>
              <a:gd name="connsiteY41" fmla="*/ 6372722 h 6858000"/>
              <a:gd name="connsiteX42" fmla="*/ 11667727 w 12192000"/>
              <a:gd name="connsiteY42" fmla="*/ 6341552 h 6858000"/>
              <a:gd name="connsiteX43" fmla="*/ 11665671 w 12192000"/>
              <a:gd name="connsiteY43" fmla="*/ 6324927 h 6858000"/>
              <a:gd name="connsiteX44" fmla="*/ 11673123 w 12192000"/>
              <a:gd name="connsiteY44" fmla="*/ 6319732 h 6858000"/>
              <a:gd name="connsiteX45" fmla="*/ 11822057 w 12192000"/>
              <a:gd name="connsiteY45" fmla="*/ 6304666 h 6858000"/>
              <a:gd name="connsiteX46" fmla="*/ 11826190 w 12192000"/>
              <a:gd name="connsiteY46" fmla="*/ 6310895 h 6858000"/>
              <a:gd name="connsiteX47" fmla="*/ 11826190 w 12192000"/>
              <a:gd name="connsiteY47" fmla="*/ 6435462 h 6858000"/>
              <a:gd name="connsiteX48" fmla="*/ 11822057 w 12192000"/>
              <a:gd name="connsiteY48" fmla="*/ 6441690 h 6858000"/>
              <a:gd name="connsiteX49" fmla="*/ 11813791 w 12192000"/>
              <a:gd name="connsiteY49" fmla="*/ 6439614 h 6858000"/>
              <a:gd name="connsiteX50" fmla="*/ 11729066 w 12192000"/>
              <a:gd name="connsiteY50" fmla="*/ 6381482 h 6858000"/>
              <a:gd name="connsiteX51" fmla="*/ 11722867 w 12192000"/>
              <a:gd name="connsiteY51" fmla="*/ 6373178 h 6858000"/>
              <a:gd name="connsiteX52" fmla="*/ 11729066 w 12192000"/>
              <a:gd name="connsiteY52" fmla="*/ 6364874 h 6858000"/>
              <a:gd name="connsiteX53" fmla="*/ 11813791 w 12192000"/>
              <a:gd name="connsiteY53" fmla="*/ 6306743 h 6858000"/>
              <a:gd name="connsiteX54" fmla="*/ 11822057 w 12192000"/>
              <a:gd name="connsiteY54" fmla="*/ 6304666 h 6858000"/>
              <a:gd name="connsiteX55" fmla="*/ 11476229 w 12192000"/>
              <a:gd name="connsiteY55" fmla="*/ 6304666 h 6858000"/>
              <a:gd name="connsiteX56" fmla="*/ 11484412 w 12192000"/>
              <a:gd name="connsiteY56" fmla="*/ 6308818 h 6858000"/>
              <a:gd name="connsiteX57" fmla="*/ 11568280 w 12192000"/>
              <a:gd name="connsiteY57" fmla="*/ 6364874 h 6858000"/>
              <a:gd name="connsiteX58" fmla="*/ 11574417 w 12192000"/>
              <a:gd name="connsiteY58" fmla="*/ 6373178 h 6858000"/>
              <a:gd name="connsiteX59" fmla="*/ 11568280 w 12192000"/>
              <a:gd name="connsiteY59" fmla="*/ 6381482 h 6858000"/>
              <a:gd name="connsiteX60" fmla="*/ 11484412 w 12192000"/>
              <a:gd name="connsiteY60" fmla="*/ 6439614 h 6858000"/>
              <a:gd name="connsiteX61" fmla="*/ 11476229 w 12192000"/>
              <a:gd name="connsiteY61" fmla="*/ 6441690 h 6858000"/>
              <a:gd name="connsiteX62" fmla="*/ 11472138 w 12192000"/>
              <a:gd name="connsiteY62" fmla="*/ 6435462 h 6858000"/>
              <a:gd name="connsiteX63" fmla="*/ 11472138 w 12192000"/>
              <a:gd name="connsiteY63" fmla="*/ 6310895 h 6858000"/>
              <a:gd name="connsiteX64" fmla="*/ 11476229 w 12192000"/>
              <a:gd name="connsiteY64" fmla="*/ 6304666 h 6858000"/>
              <a:gd name="connsiteX65" fmla="*/ 11088184 w 12192000"/>
              <a:gd name="connsiteY65" fmla="*/ 6294146 h 6858000"/>
              <a:gd name="connsiteX66" fmla="*/ 11082024 w 12192000"/>
              <a:gd name="connsiteY66" fmla="*/ 6296224 h 6858000"/>
              <a:gd name="connsiteX67" fmla="*/ 11079972 w 12192000"/>
              <a:gd name="connsiteY67" fmla="*/ 6302454 h 6858000"/>
              <a:gd name="connsiteX68" fmla="*/ 11121033 w 12192000"/>
              <a:gd name="connsiteY68" fmla="*/ 6460305 h 6858000"/>
              <a:gd name="connsiteX69" fmla="*/ 11145670 w 12192000"/>
              <a:gd name="connsiteY69" fmla="*/ 6481074 h 6858000"/>
              <a:gd name="connsiteX70" fmla="*/ 11153882 w 12192000"/>
              <a:gd name="connsiteY70" fmla="*/ 6481074 h 6858000"/>
              <a:gd name="connsiteX71" fmla="*/ 11149776 w 12192000"/>
              <a:gd name="connsiteY71" fmla="*/ 6489382 h 6858000"/>
              <a:gd name="connsiteX72" fmla="*/ 11149776 w 12192000"/>
              <a:gd name="connsiteY72" fmla="*/ 6491459 h 6858000"/>
              <a:gd name="connsiteX73" fmla="*/ 11125139 w 12192000"/>
              <a:gd name="connsiteY73" fmla="*/ 6510152 h 6858000"/>
              <a:gd name="connsiteX74" fmla="*/ 11090237 w 12192000"/>
              <a:gd name="connsiteY74" fmla="*/ 6508075 h 6858000"/>
              <a:gd name="connsiteX75" fmla="*/ 11084078 w 12192000"/>
              <a:gd name="connsiteY75" fmla="*/ 6510152 h 6858000"/>
              <a:gd name="connsiteX76" fmla="*/ 11082024 w 12192000"/>
              <a:gd name="connsiteY76" fmla="*/ 6514306 h 6858000"/>
              <a:gd name="connsiteX77" fmla="*/ 11082024 w 12192000"/>
              <a:gd name="connsiteY77" fmla="*/ 6532999 h 6858000"/>
              <a:gd name="connsiteX78" fmla="*/ 11088184 w 12192000"/>
              <a:gd name="connsiteY78" fmla="*/ 6539230 h 6858000"/>
              <a:gd name="connsiteX79" fmla="*/ 11135404 w 12192000"/>
              <a:gd name="connsiteY79" fmla="*/ 6545460 h 6858000"/>
              <a:gd name="connsiteX80" fmla="*/ 11137458 w 12192000"/>
              <a:gd name="connsiteY80" fmla="*/ 6545460 h 6858000"/>
              <a:gd name="connsiteX81" fmla="*/ 11190838 w 12192000"/>
              <a:gd name="connsiteY81" fmla="*/ 6493536 h 6858000"/>
              <a:gd name="connsiteX82" fmla="*/ 11223687 w 12192000"/>
              <a:gd name="connsiteY82" fmla="*/ 6364764 h 6858000"/>
              <a:gd name="connsiteX83" fmla="*/ 11236005 w 12192000"/>
              <a:gd name="connsiteY83" fmla="*/ 6323224 h 6858000"/>
              <a:gd name="connsiteX84" fmla="*/ 11240111 w 12192000"/>
              <a:gd name="connsiteY84" fmla="*/ 6302454 h 6858000"/>
              <a:gd name="connsiteX85" fmla="*/ 11238058 w 12192000"/>
              <a:gd name="connsiteY85" fmla="*/ 6296224 h 6858000"/>
              <a:gd name="connsiteX86" fmla="*/ 11233952 w 12192000"/>
              <a:gd name="connsiteY86" fmla="*/ 6294146 h 6858000"/>
              <a:gd name="connsiteX87" fmla="*/ 11205209 w 12192000"/>
              <a:gd name="connsiteY87" fmla="*/ 6294146 h 6858000"/>
              <a:gd name="connsiteX88" fmla="*/ 11199050 w 12192000"/>
              <a:gd name="connsiteY88" fmla="*/ 6298301 h 6858000"/>
              <a:gd name="connsiteX89" fmla="*/ 11162094 w 12192000"/>
              <a:gd name="connsiteY89" fmla="*/ 6439535 h 6858000"/>
              <a:gd name="connsiteX90" fmla="*/ 11160041 w 12192000"/>
              <a:gd name="connsiteY90" fmla="*/ 6439535 h 6858000"/>
              <a:gd name="connsiteX91" fmla="*/ 11121033 w 12192000"/>
              <a:gd name="connsiteY91" fmla="*/ 6298301 h 6858000"/>
              <a:gd name="connsiteX92" fmla="*/ 11114874 w 12192000"/>
              <a:gd name="connsiteY92" fmla="*/ 6294146 h 6858000"/>
              <a:gd name="connsiteX93" fmla="*/ 11088184 w 12192000"/>
              <a:gd name="connsiteY93" fmla="*/ 6294146 h 6858000"/>
              <a:gd name="connsiteX94" fmla="*/ 11048412 w 12192000"/>
              <a:gd name="connsiteY94" fmla="*/ 6291809 h 6858000"/>
              <a:gd name="connsiteX95" fmla="*/ 10999317 w 12192000"/>
              <a:gd name="connsiteY95" fmla="*/ 6312618 h 6858000"/>
              <a:gd name="connsiteX96" fmla="*/ 10999317 w 12192000"/>
              <a:gd name="connsiteY96" fmla="*/ 6300133 h 6858000"/>
              <a:gd name="connsiteX97" fmla="*/ 10993181 w 12192000"/>
              <a:gd name="connsiteY97" fmla="*/ 6293890 h 6858000"/>
              <a:gd name="connsiteX98" fmla="*/ 10964542 w 12192000"/>
              <a:gd name="connsiteY98" fmla="*/ 6293890 h 6858000"/>
              <a:gd name="connsiteX99" fmla="*/ 10958406 w 12192000"/>
              <a:gd name="connsiteY99" fmla="*/ 6300133 h 6858000"/>
              <a:gd name="connsiteX100" fmla="*/ 10958406 w 12192000"/>
              <a:gd name="connsiteY100" fmla="*/ 6474928 h 6858000"/>
              <a:gd name="connsiteX101" fmla="*/ 10964542 w 12192000"/>
              <a:gd name="connsiteY101" fmla="*/ 6481171 h 6858000"/>
              <a:gd name="connsiteX102" fmla="*/ 10993181 w 12192000"/>
              <a:gd name="connsiteY102" fmla="*/ 6481171 h 6858000"/>
              <a:gd name="connsiteX103" fmla="*/ 10999317 w 12192000"/>
              <a:gd name="connsiteY103" fmla="*/ 6474928 h 6858000"/>
              <a:gd name="connsiteX104" fmla="*/ 10999317 w 12192000"/>
              <a:gd name="connsiteY104" fmla="*/ 6354236 h 6858000"/>
              <a:gd name="connsiteX105" fmla="*/ 11050457 w 12192000"/>
              <a:gd name="connsiteY105" fmla="*/ 6331346 h 6858000"/>
              <a:gd name="connsiteX106" fmla="*/ 11056594 w 12192000"/>
              <a:gd name="connsiteY106" fmla="*/ 6325103 h 6858000"/>
              <a:gd name="connsiteX107" fmla="*/ 11056594 w 12192000"/>
              <a:gd name="connsiteY107" fmla="*/ 6298052 h 6858000"/>
              <a:gd name="connsiteX108" fmla="*/ 11054548 w 12192000"/>
              <a:gd name="connsiteY108" fmla="*/ 6293890 h 6858000"/>
              <a:gd name="connsiteX109" fmla="*/ 11048412 w 12192000"/>
              <a:gd name="connsiteY109" fmla="*/ 6291809 h 6858000"/>
              <a:gd name="connsiteX110" fmla="*/ 10847504 w 12192000"/>
              <a:gd name="connsiteY110" fmla="*/ 6288302 h 6858000"/>
              <a:gd name="connsiteX111" fmla="*/ 10777148 w 12192000"/>
              <a:gd name="connsiteY111" fmla="*/ 6296620 h 6858000"/>
              <a:gd name="connsiteX112" fmla="*/ 10770940 w 12192000"/>
              <a:gd name="connsiteY112" fmla="*/ 6302858 h 6858000"/>
              <a:gd name="connsiteX113" fmla="*/ 10773009 w 12192000"/>
              <a:gd name="connsiteY113" fmla="*/ 6327811 h 6858000"/>
              <a:gd name="connsiteX114" fmla="*/ 10775079 w 12192000"/>
              <a:gd name="connsiteY114" fmla="*/ 6331970 h 6858000"/>
              <a:gd name="connsiteX115" fmla="*/ 10779217 w 12192000"/>
              <a:gd name="connsiteY115" fmla="*/ 6334049 h 6858000"/>
              <a:gd name="connsiteX116" fmla="*/ 10845434 w 12192000"/>
              <a:gd name="connsiteY116" fmla="*/ 6329890 h 6858000"/>
              <a:gd name="connsiteX117" fmla="*/ 10868196 w 12192000"/>
              <a:gd name="connsiteY117" fmla="*/ 6352764 h 6858000"/>
              <a:gd name="connsiteX118" fmla="*/ 10868196 w 12192000"/>
              <a:gd name="connsiteY118" fmla="*/ 6365240 h 6858000"/>
              <a:gd name="connsiteX119" fmla="*/ 10822672 w 12192000"/>
              <a:gd name="connsiteY119" fmla="*/ 6369399 h 6858000"/>
              <a:gd name="connsiteX120" fmla="*/ 10758524 w 12192000"/>
              <a:gd name="connsiteY120" fmla="*/ 6425543 h 6858000"/>
              <a:gd name="connsiteX121" fmla="*/ 10814395 w 12192000"/>
              <a:gd name="connsiteY121" fmla="*/ 6485846 h 6858000"/>
              <a:gd name="connsiteX122" fmla="*/ 10874404 w 12192000"/>
              <a:gd name="connsiteY122" fmla="*/ 6473370 h 6858000"/>
              <a:gd name="connsiteX123" fmla="*/ 10903374 w 12192000"/>
              <a:gd name="connsiteY123" fmla="*/ 6485846 h 6858000"/>
              <a:gd name="connsiteX124" fmla="*/ 10909582 w 12192000"/>
              <a:gd name="connsiteY124" fmla="*/ 6483767 h 6858000"/>
              <a:gd name="connsiteX125" fmla="*/ 10911651 w 12192000"/>
              <a:gd name="connsiteY125" fmla="*/ 6477529 h 6858000"/>
              <a:gd name="connsiteX126" fmla="*/ 10911651 w 12192000"/>
              <a:gd name="connsiteY126" fmla="*/ 6352764 h 6858000"/>
              <a:gd name="connsiteX127" fmla="*/ 10847504 w 12192000"/>
              <a:gd name="connsiteY127" fmla="*/ 6288302 h 6858000"/>
              <a:gd name="connsiteX128" fmla="*/ 10518899 w 12192000"/>
              <a:gd name="connsiteY128" fmla="*/ 6288302 h 6858000"/>
              <a:gd name="connsiteX129" fmla="*/ 10434738 w 12192000"/>
              <a:gd name="connsiteY129" fmla="*/ 6387074 h 6858000"/>
              <a:gd name="connsiteX130" fmla="*/ 10518899 w 12192000"/>
              <a:gd name="connsiteY130" fmla="*/ 6485846 h 6858000"/>
              <a:gd name="connsiteX131" fmla="*/ 10603060 w 12192000"/>
              <a:gd name="connsiteY131" fmla="*/ 6387074 h 6858000"/>
              <a:gd name="connsiteX132" fmla="*/ 10518899 w 12192000"/>
              <a:gd name="connsiteY132" fmla="*/ 6288302 h 6858000"/>
              <a:gd name="connsiteX133" fmla="*/ 10302945 w 12192000"/>
              <a:gd name="connsiteY133" fmla="*/ 6262586 h 6858000"/>
              <a:gd name="connsiteX134" fmla="*/ 10319310 w 12192000"/>
              <a:gd name="connsiteY134" fmla="*/ 6262586 h 6858000"/>
              <a:gd name="connsiteX135" fmla="*/ 10362267 w 12192000"/>
              <a:gd name="connsiteY135" fmla="*/ 6302328 h 6858000"/>
              <a:gd name="connsiteX136" fmla="*/ 10317264 w 12192000"/>
              <a:gd name="connsiteY136" fmla="*/ 6339979 h 6858000"/>
              <a:gd name="connsiteX137" fmla="*/ 10272261 w 12192000"/>
              <a:gd name="connsiteY137" fmla="*/ 6339979 h 6858000"/>
              <a:gd name="connsiteX138" fmla="*/ 10272261 w 12192000"/>
              <a:gd name="connsiteY138" fmla="*/ 6264678 h 6858000"/>
              <a:gd name="connsiteX139" fmla="*/ 10302945 w 12192000"/>
              <a:gd name="connsiteY139" fmla="*/ 6262586 h 6858000"/>
              <a:gd name="connsiteX140" fmla="*/ 10679182 w 12192000"/>
              <a:gd name="connsiteY140" fmla="*/ 6250897 h 6858000"/>
              <a:gd name="connsiteX141" fmla="*/ 10650472 w 12192000"/>
              <a:gd name="connsiteY141" fmla="*/ 6257141 h 6858000"/>
              <a:gd name="connsiteX142" fmla="*/ 10644320 w 12192000"/>
              <a:gd name="connsiteY142" fmla="*/ 6263385 h 6858000"/>
              <a:gd name="connsiteX143" fmla="*/ 10644320 w 12192000"/>
              <a:gd name="connsiteY143" fmla="*/ 6294607 h 6858000"/>
              <a:gd name="connsiteX144" fmla="*/ 10627914 w 12192000"/>
              <a:gd name="connsiteY144" fmla="*/ 6294607 h 6858000"/>
              <a:gd name="connsiteX145" fmla="*/ 10621762 w 12192000"/>
              <a:gd name="connsiteY145" fmla="*/ 6300852 h 6858000"/>
              <a:gd name="connsiteX146" fmla="*/ 10621762 w 12192000"/>
              <a:gd name="connsiteY146" fmla="*/ 6325830 h 6858000"/>
              <a:gd name="connsiteX147" fmla="*/ 10627914 w 12192000"/>
              <a:gd name="connsiteY147" fmla="*/ 6332074 h 6858000"/>
              <a:gd name="connsiteX148" fmla="*/ 10644320 w 12192000"/>
              <a:gd name="connsiteY148" fmla="*/ 6332074 h 6858000"/>
              <a:gd name="connsiteX149" fmla="*/ 10644320 w 12192000"/>
              <a:gd name="connsiteY149" fmla="*/ 6415333 h 6858000"/>
              <a:gd name="connsiteX150" fmla="*/ 10699689 w 12192000"/>
              <a:gd name="connsiteY150" fmla="*/ 6488184 h 6858000"/>
              <a:gd name="connsiteX151" fmla="*/ 10732500 w 12192000"/>
              <a:gd name="connsiteY151" fmla="*/ 6484021 h 6858000"/>
              <a:gd name="connsiteX152" fmla="*/ 10738652 w 12192000"/>
              <a:gd name="connsiteY152" fmla="*/ 6475695 h 6858000"/>
              <a:gd name="connsiteX153" fmla="*/ 10736602 w 12192000"/>
              <a:gd name="connsiteY153" fmla="*/ 6452799 h 6858000"/>
              <a:gd name="connsiteX154" fmla="*/ 10730449 w 12192000"/>
              <a:gd name="connsiteY154" fmla="*/ 6444473 h 6858000"/>
              <a:gd name="connsiteX155" fmla="*/ 10705841 w 12192000"/>
              <a:gd name="connsiteY155" fmla="*/ 6446555 h 6858000"/>
              <a:gd name="connsiteX156" fmla="*/ 10687385 w 12192000"/>
              <a:gd name="connsiteY156" fmla="*/ 6409088 h 6858000"/>
              <a:gd name="connsiteX157" fmla="*/ 10687385 w 12192000"/>
              <a:gd name="connsiteY157" fmla="*/ 6332074 h 6858000"/>
              <a:gd name="connsiteX158" fmla="*/ 10730449 w 12192000"/>
              <a:gd name="connsiteY158" fmla="*/ 6332074 h 6858000"/>
              <a:gd name="connsiteX159" fmla="*/ 10736602 w 12192000"/>
              <a:gd name="connsiteY159" fmla="*/ 6325830 h 6858000"/>
              <a:gd name="connsiteX160" fmla="*/ 10736602 w 12192000"/>
              <a:gd name="connsiteY160" fmla="*/ 6300852 h 6858000"/>
              <a:gd name="connsiteX161" fmla="*/ 10730449 w 12192000"/>
              <a:gd name="connsiteY161" fmla="*/ 6294607 h 6858000"/>
              <a:gd name="connsiteX162" fmla="*/ 10687385 w 12192000"/>
              <a:gd name="connsiteY162" fmla="*/ 6294607 h 6858000"/>
              <a:gd name="connsiteX163" fmla="*/ 10687385 w 12192000"/>
              <a:gd name="connsiteY163" fmla="*/ 6257141 h 6858000"/>
              <a:gd name="connsiteX164" fmla="*/ 10685334 w 12192000"/>
              <a:gd name="connsiteY164" fmla="*/ 6250897 h 6858000"/>
              <a:gd name="connsiteX165" fmla="*/ 10679182 w 12192000"/>
              <a:gd name="connsiteY165" fmla="*/ 6250897 h 6858000"/>
              <a:gd name="connsiteX166" fmla="*/ 10313278 w 12192000"/>
              <a:gd name="connsiteY166" fmla="*/ 6221675 h 6858000"/>
              <a:gd name="connsiteX167" fmla="*/ 10232861 w 12192000"/>
              <a:gd name="connsiteY167" fmla="*/ 6225827 h 6858000"/>
              <a:gd name="connsiteX168" fmla="*/ 10226674 w 12192000"/>
              <a:gd name="connsiteY168" fmla="*/ 6234131 h 6858000"/>
              <a:gd name="connsiteX169" fmla="*/ 10226674 w 12192000"/>
              <a:gd name="connsiteY169" fmla="*/ 6474943 h 6858000"/>
              <a:gd name="connsiteX170" fmla="*/ 10234922 w 12192000"/>
              <a:gd name="connsiteY170" fmla="*/ 6481171 h 6858000"/>
              <a:gd name="connsiteX171" fmla="*/ 10263790 w 12192000"/>
              <a:gd name="connsiteY171" fmla="*/ 6481171 h 6858000"/>
              <a:gd name="connsiteX172" fmla="*/ 10272038 w 12192000"/>
              <a:gd name="connsiteY172" fmla="*/ 6474943 h 6858000"/>
              <a:gd name="connsiteX173" fmla="*/ 10272038 w 12192000"/>
              <a:gd name="connsiteY173" fmla="*/ 6379449 h 6858000"/>
              <a:gd name="connsiteX174" fmla="*/ 10321526 w 12192000"/>
              <a:gd name="connsiteY174" fmla="*/ 6381524 h 6858000"/>
              <a:gd name="connsiteX175" fmla="*/ 10362766 w 12192000"/>
              <a:gd name="connsiteY175" fmla="*/ 6477018 h 6858000"/>
              <a:gd name="connsiteX176" fmla="*/ 10368952 w 12192000"/>
              <a:gd name="connsiteY176" fmla="*/ 6481171 h 6858000"/>
              <a:gd name="connsiteX177" fmla="*/ 10401944 w 12192000"/>
              <a:gd name="connsiteY177" fmla="*/ 6481171 h 6858000"/>
              <a:gd name="connsiteX178" fmla="*/ 10408130 w 12192000"/>
              <a:gd name="connsiteY178" fmla="*/ 6479095 h 6858000"/>
              <a:gd name="connsiteX179" fmla="*/ 10410192 w 12192000"/>
              <a:gd name="connsiteY179" fmla="*/ 6472867 h 6858000"/>
              <a:gd name="connsiteX180" fmla="*/ 10362766 w 12192000"/>
              <a:gd name="connsiteY180" fmla="*/ 6369069 h 6858000"/>
              <a:gd name="connsiteX181" fmla="*/ 10408130 w 12192000"/>
              <a:gd name="connsiteY181" fmla="*/ 6300561 h 6858000"/>
              <a:gd name="connsiteX182" fmla="*/ 10319464 w 12192000"/>
              <a:gd name="connsiteY182" fmla="*/ 6221675 h 6858000"/>
              <a:gd name="connsiteX183" fmla="*/ 10313278 w 12192000"/>
              <a:gd name="connsiteY183" fmla="*/ 6221675 h 6858000"/>
              <a:gd name="connsiteX184" fmla="*/ 11675833 w 12192000"/>
              <a:gd name="connsiteY184" fmla="*/ 6188669 h 6858000"/>
              <a:gd name="connsiteX185" fmla="*/ 11684076 w 12192000"/>
              <a:gd name="connsiteY185" fmla="*/ 6188669 h 6858000"/>
              <a:gd name="connsiteX186" fmla="*/ 11791218 w 12192000"/>
              <a:gd name="connsiteY186" fmla="*/ 6250482 h 6858000"/>
              <a:gd name="connsiteX187" fmla="*/ 11795339 w 12192000"/>
              <a:gd name="connsiteY187" fmla="*/ 6256663 h 6858000"/>
              <a:gd name="connsiteX188" fmla="*/ 11787097 w 12192000"/>
              <a:gd name="connsiteY188" fmla="*/ 6262844 h 6858000"/>
              <a:gd name="connsiteX189" fmla="*/ 11696438 w 12192000"/>
              <a:gd name="connsiteY189" fmla="*/ 6306113 h 6858000"/>
              <a:gd name="connsiteX190" fmla="*/ 11686136 w 12192000"/>
              <a:gd name="connsiteY190" fmla="*/ 6308173 h 6858000"/>
              <a:gd name="connsiteX191" fmla="*/ 11682015 w 12192000"/>
              <a:gd name="connsiteY191" fmla="*/ 6297871 h 6858000"/>
              <a:gd name="connsiteX192" fmla="*/ 11673773 w 12192000"/>
              <a:gd name="connsiteY192" fmla="*/ 6196910 h 6858000"/>
              <a:gd name="connsiteX193" fmla="*/ 11675833 w 12192000"/>
              <a:gd name="connsiteY193" fmla="*/ 6188669 h 6858000"/>
              <a:gd name="connsiteX194" fmla="*/ 11618498 w 12192000"/>
              <a:gd name="connsiteY194" fmla="*/ 6187898 h 6858000"/>
              <a:gd name="connsiteX195" fmla="*/ 11622619 w 12192000"/>
              <a:gd name="connsiteY195" fmla="*/ 6188673 h 6858000"/>
              <a:gd name="connsiteX196" fmla="*/ 11624679 w 12192000"/>
              <a:gd name="connsiteY196" fmla="*/ 6198998 h 6858000"/>
              <a:gd name="connsiteX197" fmla="*/ 11616438 w 12192000"/>
              <a:gd name="connsiteY197" fmla="*/ 6300186 h 6858000"/>
              <a:gd name="connsiteX198" fmla="*/ 11612316 w 12192000"/>
              <a:gd name="connsiteY198" fmla="*/ 6308446 h 6858000"/>
              <a:gd name="connsiteX199" fmla="*/ 11602015 w 12192000"/>
              <a:gd name="connsiteY199" fmla="*/ 6308446 h 6858000"/>
              <a:gd name="connsiteX200" fmla="*/ 11511355 w 12192000"/>
              <a:gd name="connsiteY200" fmla="*/ 6263015 h 6858000"/>
              <a:gd name="connsiteX201" fmla="*/ 11503114 w 12192000"/>
              <a:gd name="connsiteY201" fmla="*/ 6256820 h 6858000"/>
              <a:gd name="connsiteX202" fmla="*/ 11507235 w 12192000"/>
              <a:gd name="connsiteY202" fmla="*/ 6250624 h 6858000"/>
              <a:gd name="connsiteX203" fmla="*/ 11614377 w 12192000"/>
              <a:gd name="connsiteY203" fmla="*/ 6188673 h 6858000"/>
              <a:gd name="connsiteX204" fmla="*/ 11618498 w 12192000"/>
              <a:gd name="connsiteY204" fmla="*/ 6187898 h 6858000"/>
              <a:gd name="connsiteX205" fmla="*/ 11649811 w 12192000"/>
              <a:gd name="connsiteY205" fmla="*/ 6152709 h 6858000"/>
              <a:gd name="connsiteX206" fmla="*/ 11432980 w 12192000"/>
              <a:gd name="connsiteY206" fmla="*/ 6371879 h 6858000"/>
              <a:gd name="connsiteX207" fmla="*/ 11649811 w 12192000"/>
              <a:gd name="connsiteY207" fmla="*/ 6591048 h 6858000"/>
              <a:gd name="connsiteX208" fmla="*/ 11866643 w 12192000"/>
              <a:gd name="connsiteY208" fmla="*/ 6371879 h 6858000"/>
              <a:gd name="connsiteX209" fmla="*/ 11649811 w 12192000"/>
              <a:gd name="connsiteY209" fmla="*/ 6152709 h 6858000"/>
              <a:gd name="connsiteX210" fmla="*/ 11649226 w 12192000"/>
              <a:gd name="connsiteY210" fmla="*/ 6121150 h 6858000"/>
              <a:gd name="connsiteX211" fmla="*/ 11895865 w 12192000"/>
              <a:gd name="connsiteY211" fmla="*/ 6370711 h 6858000"/>
              <a:gd name="connsiteX212" fmla="*/ 11649226 w 12192000"/>
              <a:gd name="connsiteY212" fmla="*/ 6620272 h 6858000"/>
              <a:gd name="connsiteX213" fmla="*/ 11402588 w 12192000"/>
              <a:gd name="connsiteY213" fmla="*/ 6370711 h 6858000"/>
              <a:gd name="connsiteX214" fmla="*/ 11649226 w 12192000"/>
              <a:gd name="connsiteY214" fmla="*/ 6121150 h 6858000"/>
              <a:gd name="connsiteX215" fmla="*/ 11636303 w 12192000"/>
              <a:gd name="connsiteY215" fmla="*/ 6042574 h 6858000"/>
              <a:gd name="connsiteX216" fmla="*/ 11623964 w 12192000"/>
              <a:gd name="connsiteY216" fmla="*/ 6092457 h 6858000"/>
              <a:gd name="connsiteX217" fmla="*/ 11601342 w 12192000"/>
              <a:gd name="connsiteY217" fmla="*/ 6096614 h 6858000"/>
              <a:gd name="connsiteX218" fmla="*/ 11574607 w 12192000"/>
              <a:gd name="connsiteY218" fmla="*/ 6050888 h 6858000"/>
              <a:gd name="connsiteX219" fmla="*/ 11574607 w 12192000"/>
              <a:gd name="connsiteY219" fmla="*/ 6048809 h 6858000"/>
              <a:gd name="connsiteX220" fmla="*/ 11572550 w 12192000"/>
              <a:gd name="connsiteY220" fmla="*/ 6050888 h 6858000"/>
              <a:gd name="connsiteX221" fmla="*/ 11551985 w 12192000"/>
              <a:gd name="connsiteY221" fmla="*/ 6055045 h 6858000"/>
              <a:gd name="connsiteX222" fmla="*/ 11551985 w 12192000"/>
              <a:gd name="connsiteY222" fmla="*/ 6057123 h 6858000"/>
              <a:gd name="connsiteX223" fmla="*/ 11547872 w 12192000"/>
              <a:gd name="connsiteY223" fmla="*/ 6082065 h 6858000"/>
              <a:gd name="connsiteX224" fmla="*/ 11551985 w 12192000"/>
              <a:gd name="connsiteY224" fmla="*/ 6109085 h 6858000"/>
              <a:gd name="connsiteX225" fmla="*/ 11531420 w 12192000"/>
              <a:gd name="connsiteY225" fmla="*/ 6117398 h 6858000"/>
              <a:gd name="connsiteX226" fmla="*/ 11494402 w 12192000"/>
              <a:gd name="connsiteY226" fmla="*/ 6082065 h 6858000"/>
              <a:gd name="connsiteX227" fmla="*/ 11494402 w 12192000"/>
              <a:gd name="connsiteY227" fmla="*/ 6079986 h 6858000"/>
              <a:gd name="connsiteX228" fmla="*/ 11492346 w 12192000"/>
              <a:gd name="connsiteY228" fmla="*/ 6079986 h 6858000"/>
              <a:gd name="connsiteX229" fmla="*/ 11473837 w 12192000"/>
              <a:gd name="connsiteY229" fmla="*/ 6092457 h 6858000"/>
              <a:gd name="connsiteX230" fmla="*/ 11473837 w 12192000"/>
              <a:gd name="connsiteY230" fmla="*/ 6094535 h 6858000"/>
              <a:gd name="connsiteX231" fmla="*/ 11486176 w 12192000"/>
              <a:gd name="connsiteY231" fmla="*/ 6144418 h 6858000"/>
              <a:gd name="connsiteX232" fmla="*/ 11469724 w 12192000"/>
              <a:gd name="connsiteY232" fmla="*/ 6156889 h 6858000"/>
              <a:gd name="connsiteX233" fmla="*/ 11426536 w 12192000"/>
              <a:gd name="connsiteY233" fmla="*/ 6129869 h 6858000"/>
              <a:gd name="connsiteX234" fmla="*/ 11424480 w 12192000"/>
              <a:gd name="connsiteY234" fmla="*/ 6129869 h 6858000"/>
              <a:gd name="connsiteX235" fmla="*/ 11424480 w 12192000"/>
              <a:gd name="connsiteY235" fmla="*/ 6131947 h 6858000"/>
              <a:gd name="connsiteX236" fmla="*/ 11408027 w 12192000"/>
              <a:gd name="connsiteY236" fmla="*/ 6146497 h 6858000"/>
              <a:gd name="connsiteX237" fmla="*/ 11408027 w 12192000"/>
              <a:gd name="connsiteY237" fmla="*/ 6148575 h 6858000"/>
              <a:gd name="connsiteX238" fmla="*/ 11434763 w 12192000"/>
              <a:gd name="connsiteY238" fmla="*/ 6194301 h 6858000"/>
              <a:gd name="connsiteX239" fmla="*/ 11420366 w 12192000"/>
              <a:gd name="connsiteY239" fmla="*/ 6210929 h 6858000"/>
              <a:gd name="connsiteX240" fmla="*/ 11371010 w 12192000"/>
              <a:gd name="connsiteY240" fmla="*/ 6198458 h 6858000"/>
              <a:gd name="connsiteX241" fmla="*/ 11368953 w 12192000"/>
              <a:gd name="connsiteY241" fmla="*/ 6198458 h 6858000"/>
              <a:gd name="connsiteX242" fmla="*/ 11358671 w 12192000"/>
              <a:gd name="connsiteY242" fmla="*/ 6217164 h 6858000"/>
              <a:gd name="connsiteX243" fmla="*/ 11358671 w 12192000"/>
              <a:gd name="connsiteY243" fmla="*/ 6219243 h 6858000"/>
              <a:gd name="connsiteX244" fmla="*/ 11395688 w 12192000"/>
              <a:gd name="connsiteY244" fmla="*/ 6256655 h 6858000"/>
              <a:gd name="connsiteX245" fmla="*/ 11387462 w 12192000"/>
              <a:gd name="connsiteY245" fmla="*/ 6275361 h 6858000"/>
              <a:gd name="connsiteX246" fmla="*/ 11336049 w 12192000"/>
              <a:gd name="connsiteY246" fmla="*/ 6275361 h 6858000"/>
              <a:gd name="connsiteX247" fmla="*/ 11333992 w 12192000"/>
              <a:gd name="connsiteY247" fmla="*/ 6275361 h 6858000"/>
              <a:gd name="connsiteX248" fmla="*/ 11333992 w 12192000"/>
              <a:gd name="connsiteY248" fmla="*/ 6277439 h 6858000"/>
              <a:gd name="connsiteX249" fmla="*/ 11327823 w 12192000"/>
              <a:gd name="connsiteY249" fmla="*/ 6298223 h 6858000"/>
              <a:gd name="connsiteX250" fmla="*/ 11329879 w 12192000"/>
              <a:gd name="connsiteY250" fmla="*/ 6300302 h 6858000"/>
              <a:gd name="connsiteX251" fmla="*/ 11373066 w 12192000"/>
              <a:gd name="connsiteY251" fmla="*/ 6325243 h 6858000"/>
              <a:gd name="connsiteX252" fmla="*/ 11371010 w 12192000"/>
              <a:gd name="connsiteY252" fmla="*/ 6348107 h 6858000"/>
              <a:gd name="connsiteX253" fmla="*/ 11321653 w 12192000"/>
              <a:gd name="connsiteY253" fmla="*/ 6360578 h 6858000"/>
              <a:gd name="connsiteX254" fmla="*/ 11319596 w 12192000"/>
              <a:gd name="connsiteY254" fmla="*/ 6360578 h 6858000"/>
              <a:gd name="connsiteX255" fmla="*/ 11319596 w 12192000"/>
              <a:gd name="connsiteY255" fmla="*/ 6362655 h 6858000"/>
              <a:gd name="connsiteX256" fmla="*/ 11319596 w 12192000"/>
              <a:gd name="connsiteY256" fmla="*/ 6373048 h 6858000"/>
              <a:gd name="connsiteX257" fmla="*/ 11319596 w 12192000"/>
              <a:gd name="connsiteY257" fmla="*/ 6383440 h 6858000"/>
              <a:gd name="connsiteX258" fmla="*/ 11319596 w 12192000"/>
              <a:gd name="connsiteY258" fmla="*/ 6385519 h 6858000"/>
              <a:gd name="connsiteX259" fmla="*/ 11321653 w 12192000"/>
              <a:gd name="connsiteY259" fmla="*/ 6385519 h 6858000"/>
              <a:gd name="connsiteX260" fmla="*/ 11371010 w 12192000"/>
              <a:gd name="connsiteY260" fmla="*/ 6397990 h 6858000"/>
              <a:gd name="connsiteX261" fmla="*/ 11375123 w 12192000"/>
              <a:gd name="connsiteY261" fmla="*/ 6420852 h 6858000"/>
              <a:gd name="connsiteX262" fmla="*/ 11329879 w 12192000"/>
              <a:gd name="connsiteY262" fmla="*/ 6447872 h 6858000"/>
              <a:gd name="connsiteX263" fmla="*/ 11327823 w 12192000"/>
              <a:gd name="connsiteY263" fmla="*/ 6447872 h 6858000"/>
              <a:gd name="connsiteX264" fmla="*/ 11327823 w 12192000"/>
              <a:gd name="connsiteY264" fmla="*/ 6449951 h 6858000"/>
              <a:gd name="connsiteX265" fmla="*/ 11333992 w 12192000"/>
              <a:gd name="connsiteY265" fmla="*/ 6470736 h 6858000"/>
              <a:gd name="connsiteX266" fmla="*/ 11336049 w 12192000"/>
              <a:gd name="connsiteY266" fmla="*/ 6470736 h 6858000"/>
              <a:gd name="connsiteX267" fmla="*/ 11387462 w 12192000"/>
              <a:gd name="connsiteY267" fmla="*/ 6470736 h 6858000"/>
              <a:gd name="connsiteX268" fmla="*/ 11395688 w 12192000"/>
              <a:gd name="connsiteY268" fmla="*/ 6491519 h 6858000"/>
              <a:gd name="connsiteX269" fmla="*/ 11358671 w 12192000"/>
              <a:gd name="connsiteY269" fmla="*/ 6528932 h 6858000"/>
              <a:gd name="connsiteX270" fmla="*/ 11358671 w 12192000"/>
              <a:gd name="connsiteY270" fmla="*/ 6531010 h 6858000"/>
              <a:gd name="connsiteX271" fmla="*/ 11371010 w 12192000"/>
              <a:gd name="connsiteY271" fmla="*/ 6549716 h 6858000"/>
              <a:gd name="connsiteX272" fmla="*/ 11422423 w 12192000"/>
              <a:gd name="connsiteY272" fmla="*/ 6535168 h 6858000"/>
              <a:gd name="connsiteX273" fmla="*/ 11434763 w 12192000"/>
              <a:gd name="connsiteY273" fmla="*/ 6553874 h 6858000"/>
              <a:gd name="connsiteX274" fmla="*/ 11408027 w 12192000"/>
              <a:gd name="connsiteY274" fmla="*/ 6599600 h 6858000"/>
              <a:gd name="connsiteX275" fmla="*/ 11410084 w 12192000"/>
              <a:gd name="connsiteY275" fmla="*/ 6601677 h 6858000"/>
              <a:gd name="connsiteX276" fmla="*/ 11424480 w 12192000"/>
              <a:gd name="connsiteY276" fmla="*/ 6616227 h 6858000"/>
              <a:gd name="connsiteX277" fmla="*/ 11426536 w 12192000"/>
              <a:gd name="connsiteY277" fmla="*/ 6616227 h 6858000"/>
              <a:gd name="connsiteX278" fmla="*/ 11471780 w 12192000"/>
              <a:gd name="connsiteY278" fmla="*/ 6589207 h 6858000"/>
              <a:gd name="connsiteX279" fmla="*/ 11488233 w 12192000"/>
              <a:gd name="connsiteY279" fmla="*/ 6603756 h 6858000"/>
              <a:gd name="connsiteX280" fmla="*/ 11475894 w 12192000"/>
              <a:gd name="connsiteY280" fmla="*/ 6653639 h 6858000"/>
              <a:gd name="connsiteX281" fmla="*/ 11475894 w 12192000"/>
              <a:gd name="connsiteY281" fmla="*/ 6655718 h 6858000"/>
              <a:gd name="connsiteX282" fmla="*/ 11494402 w 12192000"/>
              <a:gd name="connsiteY282" fmla="*/ 6666109 h 6858000"/>
              <a:gd name="connsiteX283" fmla="*/ 11494402 w 12192000"/>
              <a:gd name="connsiteY283" fmla="*/ 6668188 h 6858000"/>
              <a:gd name="connsiteX284" fmla="*/ 11496459 w 12192000"/>
              <a:gd name="connsiteY284" fmla="*/ 6666109 h 6858000"/>
              <a:gd name="connsiteX285" fmla="*/ 11533476 w 12192000"/>
              <a:gd name="connsiteY285" fmla="*/ 6628698 h 6858000"/>
              <a:gd name="connsiteX286" fmla="*/ 11551985 w 12192000"/>
              <a:gd name="connsiteY286" fmla="*/ 6637012 h 6858000"/>
              <a:gd name="connsiteX287" fmla="*/ 11549928 w 12192000"/>
              <a:gd name="connsiteY287" fmla="*/ 6664032 h 6858000"/>
              <a:gd name="connsiteX288" fmla="*/ 11551985 w 12192000"/>
              <a:gd name="connsiteY288" fmla="*/ 6688973 h 6858000"/>
              <a:gd name="connsiteX289" fmla="*/ 11551985 w 12192000"/>
              <a:gd name="connsiteY289" fmla="*/ 6691051 h 6858000"/>
              <a:gd name="connsiteX290" fmla="*/ 11554042 w 12192000"/>
              <a:gd name="connsiteY290" fmla="*/ 6691051 h 6858000"/>
              <a:gd name="connsiteX291" fmla="*/ 11574607 w 12192000"/>
              <a:gd name="connsiteY291" fmla="*/ 6697286 h 6858000"/>
              <a:gd name="connsiteX292" fmla="*/ 11576663 w 12192000"/>
              <a:gd name="connsiteY292" fmla="*/ 6697286 h 6858000"/>
              <a:gd name="connsiteX293" fmla="*/ 11601342 w 12192000"/>
              <a:gd name="connsiteY293" fmla="*/ 6651561 h 6858000"/>
              <a:gd name="connsiteX294" fmla="*/ 11623964 w 12192000"/>
              <a:gd name="connsiteY294" fmla="*/ 6653639 h 6858000"/>
              <a:gd name="connsiteX295" fmla="*/ 11636303 w 12192000"/>
              <a:gd name="connsiteY295" fmla="*/ 6705600 h 6858000"/>
              <a:gd name="connsiteX296" fmla="*/ 11638359 w 12192000"/>
              <a:gd name="connsiteY296" fmla="*/ 6705600 h 6858000"/>
              <a:gd name="connsiteX297" fmla="*/ 11658925 w 12192000"/>
              <a:gd name="connsiteY297" fmla="*/ 6705600 h 6858000"/>
              <a:gd name="connsiteX298" fmla="*/ 11660982 w 12192000"/>
              <a:gd name="connsiteY298" fmla="*/ 6705600 h 6858000"/>
              <a:gd name="connsiteX299" fmla="*/ 11675378 w 12192000"/>
              <a:gd name="connsiteY299" fmla="*/ 6653639 h 6858000"/>
              <a:gd name="connsiteX300" fmla="*/ 11695943 w 12192000"/>
              <a:gd name="connsiteY300" fmla="*/ 6651561 h 6858000"/>
              <a:gd name="connsiteX301" fmla="*/ 11722678 w 12192000"/>
              <a:gd name="connsiteY301" fmla="*/ 6697286 h 6858000"/>
              <a:gd name="connsiteX302" fmla="*/ 11743243 w 12192000"/>
              <a:gd name="connsiteY302" fmla="*/ 6691051 h 6858000"/>
              <a:gd name="connsiteX303" fmla="*/ 11745300 w 12192000"/>
              <a:gd name="connsiteY303" fmla="*/ 6691051 h 6858000"/>
              <a:gd name="connsiteX304" fmla="*/ 11747356 w 12192000"/>
              <a:gd name="connsiteY304" fmla="*/ 6664032 h 6858000"/>
              <a:gd name="connsiteX305" fmla="*/ 11745300 w 12192000"/>
              <a:gd name="connsiteY305" fmla="*/ 6637012 h 6858000"/>
              <a:gd name="connsiteX306" fmla="*/ 11765865 w 12192000"/>
              <a:gd name="connsiteY306" fmla="*/ 6628698 h 6858000"/>
              <a:gd name="connsiteX307" fmla="*/ 11802882 w 12192000"/>
              <a:gd name="connsiteY307" fmla="*/ 6666109 h 6858000"/>
              <a:gd name="connsiteX308" fmla="*/ 11821391 w 12192000"/>
              <a:gd name="connsiteY308" fmla="*/ 6655718 h 6858000"/>
              <a:gd name="connsiteX309" fmla="*/ 11823448 w 12192000"/>
              <a:gd name="connsiteY309" fmla="*/ 6653639 h 6858000"/>
              <a:gd name="connsiteX310" fmla="*/ 11823448 w 12192000"/>
              <a:gd name="connsiteY310" fmla="*/ 6651561 h 6858000"/>
              <a:gd name="connsiteX311" fmla="*/ 11809052 w 12192000"/>
              <a:gd name="connsiteY311" fmla="*/ 6603756 h 6858000"/>
              <a:gd name="connsiteX312" fmla="*/ 11825504 w 12192000"/>
              <a:gd name="connsiteY312" fmla="*/ 6589207 h 6858000"/>
              <a:gd name="connsiteX313" fmla="*/ 11870748 w 12192000"/>
              <a:gd name="connsiteY313" fmla="*/ 6616227 h 6858000"/>
              <a:gd name="connsiteX314" fmla="*/ 11872805 w 12192000"/>
              <a:gd name="connsiteY314" fmla="*/ 6616227 h 6858000"/>
              <a:gd name="connsiteX315" fmla="*/ 11887201 w 12192000"/>
              <a:gd name="connsiteY315" fmla="*/ 6599600 h 6858000"/>
              <a:gd name="connsiteX316" fmla="*/ 11889257 w 12192000"/>
              <a:gd name="connsiteY316" fmla="*/ 6599600 h 6858000"/>
              <a:gd name="connsiteX317" fmla="*/ 11862522 w 12192000"/>
              <a:gd name="connsiteY317" fmla="*/ 6553874 h 6858000"/>
              <a:gd name="connsiteX318" fmla="*/ 11874861 w 12192000"/>
              <a:gd name="connsiteY318" fmla="*/ 6535168 h 6858000"/>
              <a:gd name="connsiteX319" fmla="*/ 11926275 w 12192000"/>
              <a:gd name="connsiteY319" fmla="*/ 6549716 h 6858000"/>
              <a:gd name="connsiteX320" fmla="*/ 11928331 w 12192000"/>
              <a:gd name="connsiteY320" fmla="*/ 6547638 h 6858000"/>
              <a:gd name="connsiteX321" fmla="*/ 11938614 w 12192000"/>
              <a:gd name="connsiteY321" fmla="*/ 6528932 h 6858000"/>
              <a:gd name="connsiteX322" fmla="*/ 11938614 w 12192000"/>
              <a:gd name="connsiteY322" fmla="*/ 6526854 h 6858000"/>
              <a:gd name="connsiteX323" fmla="*/ 11901596 w 12192000"/>
              <a:gd name="connsiteY323" fmla="*/ 6491519 h 6858000"/>
              <a:gd name="connsiteX324" fmla="*/ 11909822 w 12192000"/>
              <a:gd name="connsiteY324" fmla="*/ 6470736 h 6858000"/>
              <a:gd name="connsiteX325" fmla="*/ 11961236 w 12192000"/>
              <a:gd name="connsiteY325" fmla="*/ 6470736 h 6858000"/>
              <a:gd name="connsiteX326" fmla="*/ 11963292 w 12192000"/>
              <a:gd name="connsiteY326" fmla="*/ 6470736 h 6858000"/>
              <a:gd name="connsiteX327" fmla="*/ 11967405 w 12192000"/>
              <a:gd name="connsiteY327" fmla="*/ 6449951 h 6858000"/>
              <a:gd name="connsiteX328" fmla="*/ 11967405 w 12192000"/>
              <a:gd name="connsiteY328" fmla="*/ 6447872 h 6858000"/>
              <a:gd name="connsiteX329" fmla="*/ 11922162 w 12192000"/>
              <a:gd name="connsiteY329" fmla="*/ 6420852 h 6858000"/>
              <a:gd name="connsiteX330" fmla="*/ 11926275 w 12192000"/>
              <a:gd name="connsiteY330" fmla="*/ 6400068 h 6858000"/>
              <a:gd name="connsiteX331" fmla="*/ 11975632 w 12192000"/>
              <a:gd name="connsiteY331" fmla="*/ 6385519 h 6858000"/>
              <a:gd name="connsiteX332" fmla="*/ 11977688 w 12192000"/>
              <a:gd name="connsiteY332" fmla="*/ 6385519 h 6858000"/>
              <a:gd name="connsiteX333" fmla="*/ 11977688 w 12192000"/>
              <a:gd name="connsiteY333" fmla="*/ 6373048 h 6858000"/>
              <a:gd name="connsiteX334" fmla="*/ 11977688 w 12192000"/>
              <a:gd name="connsiteY334" fmla="*/ 6362655 h 6858000"/>
              <a:gd name="connsiteX335" fmla="*/ 11975632 w 12192000"/>
              <a:gd name="connsiteY335" fmla="*/ 6362655 h 6858000"/>
              <a:gd name="connsiteX336" fmla="*/ 11926275 w 12192000"/>
              <a:gd name="connsiteY336" fmla="*/ 6348107 h 6858000"/>
              <a:gd name="connsiteX337" fmla="*/ 11924218 w 12192000"/>
              <a:gd name="connsiteY337" fmla="*/ 6327322 h 6858000"/>
              <a:gd name="connsiteX338" fmla="*/ 11967405 w 12192000"/>
              <a:gd name="connsiteY338" fmla="*/ 6300302 h 6858000"/>
              <a:gd name="connsiteX339" fmla="*/ 11969462 w 12192000"/>
              <a:gd name="connsiteY339" fmla="*/ 6300302 h 6858000"/>
              <a:gd name="connsiteX340" fmla="*/ 11969462 w 12192000"/>
              <a:gd name="connsiteY340" fmla="*/ 6298223 h 6858000"/>
              <a:gd name="connsiteX341" fmla="*/ 11963292 w 12192000"/>
              <a:gd name="connsiteY341" fmla="*/ 6277439 h 6858000"/>
              <a:gd name="connsiteX342" fmla="*/ 11961236 w 12192000"/>
              <a:gd name="connsiteY342" fmla="*/ 6277439 h 6858000"/>
              <a:gd name="connsiteX343" fmla="*/ 11909822 w 12192000"/>
              <a:gd name="connsiteY343" fmla="*/ 6277439 h 6858000"/>
              <a:gd name="connsiteX344" fmla="*/ 11901596 w 12192000"/>
              <a:gd name="connsiteY344" fmla="*/ 6256655 h 6858000"/>
              <a:gd name="connsiteX345" fmla="*/ 11938614 w 12192000"/>
              <a:gd name="connsiteY345" fmla="*/ 6219243 h 6858000"/>
              <a:gd name="connsiteX346" fmla="*/ 11938614 w 12192000"/>
              <a:gd name="connsiteY346" fmla="*/ 6217164 h 6858000"/>
              <a:gd name="connsiteX347" fmla="*/ 11928331 w 12192000"/>
              <a:gd name="connsiteY347" fmla="*/ 6198458 h 6858000"/>
              <a:gd name="connsiteX348" fmla="*/ 11926275 w 12192000"/>
              <a:gd name="connsiteY348" fmla="*/ 6198458 h 6858000"/>
              <a:gd name="connsiteX349" fmla="*/ 11876918 w 12192000"/>
              <a:gd name="connsiteY349" fmla="*/ 6210929 h 6858000"/>
              <a:gd name="connsiteX350" fmla="*/ 11862522 w 12192000"/>
              <a:gd name="connsiteY350" fmla="*/ 6194301 h 6858000"/>
              <a:gd name="connsiteX351" fmla="*/ 11889257 w 12192000"/>
              <a:gd name="connsiteY351" fmla="*/ 6148575 h 6858000"/>
              <a:gd name="connsiteX352" fmla="*/ 11889257 w 12192000"/>
              <a:gd name="connsiteY352" fmla="*/ 6146497 h 6858000"/>
              <a:gd name="connsiteX353" fmla="*/ 11872805 w 12192000"/>
              <a:gd name="connsiteY353" fmla="*/ 6131947 h 6858000"/>
              <a:gd name="connsiteX354" fmla="*/ 11827561 w 12192000"/>
              <a:gd name="connsiteY354" fmla="*/ 6156889 h 6858000"/>
              <a:gd name="connsiteX355" fmla="*/ 11809052 w 12192000"/>
              <a:gd name="connsiteY355" fmla="*/ 6144418 h 6858000"/>
              <a:gd name="connsiteX356" fmla="*/ 11823448 w 12192000"/>
              <a:gd name="connsiteY356" fmla="*/ 6094535 h 6858000"/>
              <a:gd name="connsiteX357" fmla="*/ 11823448 w 12192000"/>
              <a:gd name="connsiteY357" fmla="*/ 6092457 h 6858000"/>
              <a:gd name="connsiteX358" fmla="*/ 11804939 w 12192000"/>
              <a:gd name="connsiteY358" fmla="*/ 6082065 h 6858000"/>
              <a:gd name="connsiteX359" fmla="*/ 11802882 w 12192000"/>
              <a:gd name="connsiteY359" fmla="*/ 6079986 h 6858000"/>
              <a:gd name="connsiteX360" fmla="*/ 11802882 w 12192000"/>
              <a:gd name="connsiteY360" fmla="*/ 6082065 h 6858000"/>
              <a:gd name="connsiteX361" fmla="*/ 11765865 w 12192000"/>
              <a:gd name="connsiteY361" fmla="*/ 6117398 h 6858000"/>
              <a:gd name="connsiteX362" fmla="*/ 11745300 w 12192000"/>
              <a:gd name="connsiteY362" fmla="*/ 6109085 h 6858000"/>
              <a:gd name="connsiteX363" fmla="*/ 11749412 w 12192000"/>
              <a:gd name="connsiteY363" fmla="*/ 6082065 h 6858000"/>
              <a:gd name="connsiteX364" fmla="*/ 11745300 w 12192000"/>
              <a:gd name="connsiteY364" fmla="*/ 6057123 h 6858000"/>
              <a:gd name="connsiteX365" fmla="*/ 11745300 w 12192000"/>
              <a:gd name="connsiteY365" fmla="*/ 6055045 h 6858000"/>
              <a:gd name="connsiteX366" fmla="*/ 11743243 w 12192000"/>
              <a:gd name="connsiteY366" fmla="*/ 6055045 h 6858000"/>
              <a:gd name="connsiteX367" fmla="*/ 11722678 w 12192000"/>
              <a:gd name="connsiteY367" fmla="*/ 6050888 h 6858000"/>
              <a:gd name="connsiteX368" fmla="*/ 11695943 w 12192000"/>
              <a:gd name="connsiteY368" fmla="*/ 6096614 h 6858000"/>
              <a:gd name="connsiteX369" fmla="*/ 11673321 w 12192000"/>
              <a:gd name="connsiteY369" fmla="*/ 6092457 h 6858000"/>
              <a:gd name="connsiteX370" fmla="*/ 11660982 w 12192000"/>
              <a:gd name="connsiteY370" fmla="*/ 6042574 h 6858000"/>
              <a:gd name="connsiteX371" fmla="*/ 11658925 w 12192000"/>
              <a:gd name="connsiteY371" fmla="*/ 6042574 h 6858000"/>
              <a:gd name="connsiteX372" fmla="*/ 11638359 w 12192000"/>
              <a:gd name="connsiteY372" fmla="*/ 6042574 h 6858000"/>
              <a:gd name="connsiteX373" fmla="*/ 11636303 w 12192000"/>
              <a:gd name="connsiteY373" fmla="*/ 6042574 h 6858000"/>
              <a:gd name="connsiteX374" fmla="*/ 0 w 12192000"/>
              <a:gd name="connsiteY374" fmla="*/ 0 h 6858000"/>
              <a:gd name="connsiteX375" fmla="*/ 12192000 w 12192000"/>
              <a:gd name="connsiteY375" fmla="*/ 0 h 6858000"/>
              <a:gd name="connsiteX376" fmla="*/ 12192000 w 12192000"/>
              <a:gd name="connsiteY376" fmla="*/ 6858000 h 6858000"/>
              <a:gd name="connsiteX377" fmla="*/ 4539049 w 12192000"/>
              <a:gd name="connsiteY377" fmla="*/ 6858000 h 6858000"/>
              <a:gd name="connsiteX378" fmla="*/ 0 w 12192000"/>
              <a:gd name="connsiteY378" fmla="*/ 6858000 h 6858000"/>
              <a:gd name="connsiteX379" fmla="*/ 0 w 12192000"/>
              <a:gd name="connsiteY379" fmla="*/ 627311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</a:cxnLst>
            <a:rect l="l" t="t" r="r" b="b"/>
            <a:pathLst>
              <a:path w="12192000" h="6858000">
                <a:moveTo>
                  <a:pt x="11603402" y="6440005"/>
                </a:moveTo>
                <a:cubicBezTo>
                  <a:pt x="11607483" y="6437921"/>
                  <a:pt x="11609524" y="6437921"/>
                  <a:pt x="11613605" y="6440005"/>
                </a:cubicBezTo>
                <a:cubicBezTo>
                  <a:pt x="11615645" y="6442090"/>
                  <a:pt x="11617686" y="6444174"/>
                  <a:pt x="11617686" y="6448343"/>
                </a:cubicBezTo>
                <a:cubicBezTo>
                  <a:pt x="11623808" y="6550487"/>
                  <a:pt x="11623808" y="6550487"/>
                  <a:pt x="11623808" y="6550487"/>
                </a:cubicBezTo>
                <a:cubicBezTo>
                  <a:pt x="11625848" y="6556740"/>
                  <a:pt x="11623808" y="6558825"/>
                  <a:pt x="11621767" y="6560909"/>
                </a:cubicBezTo>
                <a:cubicBezTo>
                  <a:pt x="11619727" y="6562994"/>
                  <a:pt x="11617686" y="6560909"/>
                  <a:pt x="11615645" y="6560909"/>
                </a:cubicBezTo>
                <a:cubicBezTo>
                  <a:pt x="11570752" y="6550487"/>
                  <a:pt x="11540142" y="6531725"/>
                  <a:pt x="11509533" y="6498373"/>
                </a:cubicBezTo>
                <a:cubicBezTo>
                  <a:pt x="11507492" y="6496289"/>
                  <a:pt x="11505451" y="6494204"/>
                  <a:pt x="11505451" y="6492120"/>
                </a:cubicBezTo>
                <a:cubicBezTo>
                  <a:pt x="11505451" y="6492120"/>
                  <a:pt x="11505451" y="6492120"/>
                  <a:pt x="11505451" y="6490034"/>
                </a:cubicBezTo>
                <a:cubicBezTo>
                  <a:pt x="11505451" y="6487950"/>
                  <a:pt x="11509533" y="6485865"/>
                  <a:pt x="11511573" y="6485865"/>
                </a:cubicBezTo>
                <a:cubicBezTo>
                  <a:pt x="11603402" y="6440005"/>
                  <a:pt x="11603402" y="6440005"/>
                  <a:pt x="11603402" y="6440005"/>
                </a:cubicBezTo>
                <a:close/>
                <a:moveTo>
                  <a:pt x="11686136" y="6437921"/>
                </a:moveTo>
                <a:cubicBezTo>
                  <a:pt x="11690256" y="6437921"/>
                  <a:pt x="11692317" y="6437921"/>
                  <a:pt x="11696438" y="6437921"/>
                </a:cubicBezTo>
                <a:cubicBezTo>
                  <a:pt x="11787097" y="6483687"/>
                  <a:pt x="11787097" y="6483687"/>
                  <a:pt x="11787097" y="6483687"/>
                </a:cubicBezTo>
                <a:cubicBezTo>
                  <a:pt x="11791218" y="6485767"/>
                  <a:pt x="11793278" y="6487847"/>
                  <a:pt x="11795339" y="6489928"/>
                </a:cubicBezTo>
                <a:cubicBezTo>
                  <a:pt x="11795339" y="6492008"/>
                  <a:pt x="11793278" y="6494088"/>
                  <a:pt x="11791218" y="6496168"/>
                </a:cubicBezTo>
                <a:cubicBezTo>
                  <a:pt x="11760312" y="6529452"/>
                  <a:pt x="11727344" y="6548175"/>
                  <a:pt x="11684076" y="6558576"/>
                </a:cubicBezTo>
                <a:cubicBezTo>
                  <a:pt x="11679954" y="6560656"/>
                  <a:pt x="11677894" y="6560656"/>
                  <a:pt x="11675833" y="6558576"/>
                </a:cubicBezTo>
                <a:cubicBezTo>
                  <a:pt x="11673773" y="6556496"/>
                  <a:pt x="11673773" y="6552335"/>
                  <a:pt x="11673773" y="6550255"/>
                </a:cubicBezTo>
                <a:cubicBezTo>
                  <a:pt x="11682015" y="6446242"/>
                  <a:pt x="11682015" y="6446242"/>
                  <a:pt x="11682015" y="6446242"/>
                </a:cubicBezTo>
                <a:cubicBezTo>
                  <a:pt x="11682015" y="6444162"/>
                  <a:pt x="11684076" y="6440001"/>
                  <a:pt x="11686136" y="6437921"/>
                </a:cubicBezTo>
                <a:close/>
                <a:moveTo>
                  <a:pt x="10868401" y="6398178"/>
                </a:moveTo>
                <a:cubicBezTo>
                  <a:pt x="10868401" y="6398178"/>
                  <a:pt x="10868401" y="6398178"/>
                  <a:pt x="10868401" y="6441381"/>
                </a:cubicBezTo>
                <a:cubicBezTo>
                  <a:pt x="10868401" y="6441381"/>
                  <a:pt x="10841333" y="6449610"/>
                  <a:pt x="10820512" y="6449610"/>
                </a:cubicBezTo>
                <a:cubicBezTo>
                  <a:pt x="10803855" y="6449610"/>
                  <a:pt x="10801773" y="6433152"/>
                  <a:pt x="10801773" y="6424923"/>
                </a:cubicBezTo>
                <a:cubicBezTo>
                  <a:pt x="10801773" y="6410522"/>
                  <a:pt x="10810102" y="6402293"/>
                  <a:pt x="10826759" y="6400236"/>
                </a:cubicBezTo>
                <a:close/>
                <a:moveTo>
                  <a:pt x="10518900" y="6328044"/>
                </a:moveTo>
                <a:cubicBezTo>
                  <a:pt x="10547537" y="6328044"/>
                  <a:pt x="10559811" y="6344651"/>
                  <a:pt x="10559811" y="6388243"/>
                </a:cubicBezTo>
                <a:cubicBezTo>
                  <a:pt x="10559811" y="6425607"/>
                  <a:pt x="10553675" y="6448441"/>
                  <a:pt x="10518900" y="6448441"/>
                </a:cubicBezTo>
                <a:cubicBezTo>
                  <a:pt x="10484125" y="6448441"/>
                  <a:pt x="10477988" y="6425607"/>
                  <a:pt x="10477988" y="6388243"/>
                </a:cubicBezTo>
                <a:cubicBezTo>
                  <a:pt x="10477988" y="6344651"/>
                  <a:pt x="10488216" y="6328044"/>
                  <a:pt x="10518900" y="6328044"/>
                </a:cubicBezTo>
                <a:close/>
                <a:moveTo>
                  <a:pt x="11673123" y="6319732"/>
                </a:moveTo>
                <a:cubicBezTo>
                  <a:pt x="11675950" y="6319213"/>
                  <a:pt x="11679033" y="6319732"/>
                  <a:pt x="11682116" y="6320771"/>
                </a:cubicBezTo>
                <a:cubicBezTo>
                  <a:pt x="11698562" y="6333240"/>
                  <a:pt x="11708840" y="6351942"/>
                  <a:pt x="11708840" y="6372722"/>
                </a:cubicBezTo>
                <a:cubicBezTo>
                  <a:pt x="11708840" y="6403893"/>
                  <a:pt x="11682116" y="6430907"/>
                  <a:pt x="11649226" y="6430907"/>
                </a:cubicBezTo>
                <a:cubicBezTo>
                  <a:pt x="11616336" y="6430907"/>
                  <a:pt x="11589612" y="6403893"/>
                  <a:pt x="11589612" y="6372722"/>
                </a:cubicBezTo>
                <a:cubicBezTo>
                  <a:pt x="11589612" y="6351942"/>
                  <a:pt x="11599890" y="6333240"/>
                  <a:pt x="11616336" y="6322850"/>
                </a:cubicBezTo>
                <a:cubicBezTo>
                  <a:pt x="11622503" y="6318693"/>
                  <a:pt x="11628669" y="6318693"/>
                  <a:pt x="11632781" y="6324927"/>
                </a:cubicBezTo>
                <a:cubicBezTo>
                  <a:pt x="11636892" y="6331162"/>
                  <a:pt x="11634837" y="6337395"/>
                  <a:pt x="11630725" y="6341552"/>
                </a:cubicBezTo>
                <a:cubicBezTo>
                  <a:pt x="11620447" y="6347786"/>
                  <a:pt x="11614280" y="6360254"/>
                  <a:pt x="11614280" y="6372722"/>
                </a:cubicBezTo>
                <a:cubicBezTo>
                  <a:pt x="11614280" y="6391425"/>
                  <a:pt x="11630725" y="6408049"/>
                  <a:pt x="11649226" y="6408049"/>
                </a:cubicBezTo>
                <a:cubicBezTo>
                  <a:pt x="11667727" y="6408049"/>
                  <a:pt x="11684172" y="6391425"/>
                  <a:pt x="11684172" y="6372722"/>
                </a:cubicBezTo>
                <a:cubicBezTo>
                  <a:pt x="11684172" y="6360254"/>
                  <a:pt x="11678005" y="6347786"/>
                  <a:pt x="11667727" y="6341552"/>
                </a:cubicBezTo>
                <a:cubicBezTo>
                  <a:pt x="11663616" y="6337395"/>
                  <a:pt x="11661560" y="6331162"/>
                  <a:pt x="11665671" y="6324927"/>
                </a:cubicBezTo>
                <a:cubicBezTo>
                  <a:pt x="11667727" y="6321811"/>
                  <a:pt x="11670297" y="6320252"/>
                  <a:pt x="11673123" y="6319732"/>
                </a:cubicBezTo>
                <a:close/>
                <a:moveTo>
                  <a:pt x="11822057" y="6304666"/>
                </a:moveTo>
                <a:cubicBezTo>
                  <a:pt x="11824124" y="6304666"/>
                  <a:pt x="11826190" y="6308818"/>
                  <a:pt x="11826190" y="6310895"/>
                </a:cubicBezTo>
                <a:cubicBezTo>
                  <a:pt x="11838588" y="6354493"/>
                  <a:pt x="11838588" y="6391863"/>
                  <a:pt x="11826190" y="6435462"/>
                </a:cubicBezTo>
                <a:cubicBezTo>
                  <a:pt x="11824124" y="6439614"/>
                  <a:pt x="11824124" y="6441690"/>
                  <a:pt x="11822057" y="6441690"/>
                </a:cubicBezTo>
                <a:cubicBezTo>
                  <a:pt x="11817924" y="6443766"/>
                  <a:pt x="11815858" y="6441690"/>
                  <a:pt x="11813791" y="6439614"/>
                </a:cubicBezTo>
                <a:cubicBezTo>
                  <a:pt x="11729066" y="6381482"/>
                  <a:pt x="11729066" y="6381482"/>
                  <a:pt x="11729066" y="6381482"/>
                </a:cubicBezTo>
                <a:cubicBezTo>
                  <a:pt x="11724933" y="6379407"/>
                  <a:pt x="11722867" y="6377330"/>
                  <a:pt x="11722867" y="6373178"/>
                </a:cubicBezTo>
                <a:cubicBezTo>
                  <a:pt x="11722867" y="6371102"/>
                  <a:pt x="11724933" y="6366950"/>
                  <a:pt x="11729066" y="6364874"/>
                </a:cubicBezTo>
                <a:cubicBezTo>
                  <a:pt x="11813791" y="6306743"/>
                  <a:pt x="11813791" y="6306743"/>
                  <a:pt x="11813791" y="6306743"/>
                </a:cubicBezTo>
                <a:cubicBezTo>
                  <a:pt x="11815858" y="6304666"/>
                  <a:pt x="11819991" y="6304666"/>
                  <a:pt x="11822057" y="6304666"/>
                </a:cubicBezTo>
                <a:close/>
                <a:moveTo>
                  <a:pt x="11476229" y="6304666"/>
                </a:moveTo>
                <a:cubicBezTo>
                  <a:pt x="11480320" y="6304666"/>
                  <a:pt x="11482366" y="6306743"/>
                  <a:pt x="11484412" y="6308818"/>
                </a:cubicBezTo>
                <a:cubicBezTo>
                  <a:pt x="11568280" y="6364874"/>
                  <a:pt x="11568280" y="6364874"/>
                  <a:pt x="11568280" y="6364874"/>
                </a:cubicBezTo>
                <a:cubicBezTo>
                  <a:pt x="11572371" y="6366950"/>
                  <a:pt x="11574417" y="6371102"/>
                  <a:pt x="11574417" y="6373178"/>
                </a:cubicBezTo>
                <a:cubicBezTo>
                  <a:pt x="11574417" y="6377330"/>
                  <a:pt x="11572371" y="6379407"/>
                  <a:pt x="11568280" y="6381482"/>
                </a:cubicBezTo>
                <a:lnTo>
                  <a:pt x="11484412" y="6439614"/>
                </a:lnTo>
                <a:cubicBezTo>
                  <a:pt x="11480320" y="6441690"/>
                  <a:pt x="11478275" y="6443766"/>
                  <a:pt x="11476229" y="6441690"/>
                </a:cubicBezTo>
                <a:cubicBezTo>
                  <a:pt x="11474184" y="6441690"/>
                  <a:pt x="11472138" y="6439614"/>
                  <a:pt x="11472138" y="6435462"/>
                </a:cubicBezTo>
                <a:cubicBezTo>
                  <a:pt x="11459865" y="6391863"/>
                  <a:pt x="11459865" y="6356569"/>
                  <a:pt x="11472138" y="6310895"/>
                </a:cubicBezTo>
                <a:cubicBezTo>
                  <a:pt x="11472138" y="6308818"/>
                  <a:pt x="11474184" y="6306743"/>
                  <a:pt x="11476229" y="6304666"/>
                </a:cubicBezTo>
                <a:close/>
                <a:moveTo>
                  <a:pt x="11088184" y="6294146"/>
                </a:moveTo>
                <a:cubicBezTo>
                  <a:pt x="11086131" y="6294146"/>
                  <a:pt x="11084078" y="6294146"/>
                  <a:pt x="11082024" y="6296224"/>
                </a:cubicBezTo>
                <a:cubicBezTo>
                  <a:pt x="11079972" y="6298301"/>
                  <a:pt x="11079972" y="6300378"/>
                  <a:pt x="11079972" y="6302454"/>
                </a:cubicBezTo>
                <a:cubicBezTo>
                  <a:pt x="11121033" y="6460305"/>
                  <a:pt x="11121033" y="6460305"/>
                  <a:pt x="11121033" y="6460305"/>
                </a:cubicBezTo>
                <a:cubicBezTo>
                  <a:pt x="11123086" y="6468613"/>
                  <a:pt x="11131299" y="6481074"/>
                  <a:pt x="11145670" y="6481074"/>
                </a:cubicBezTo>
                <a:cubicBezTo>
                  <a:pt x="11153882" y="6481074"/>
                  <a:pt x="11153882" y="6481074"/>
                  <a:pt x="11153882" y="6481074"/>
                </a:cubicBezTo>
                <a:cubicBezTo>
                  <a:pt x="11151829" y="6485228"/>
                  <a:pt x="11151829" y="6487306"/>
                  <a:pt x="11149776" y="6489382"/>
                </a:cubicBezTo>
                <a:cubicBezTo>
                  <a:pt x="11149776" y="6491459"/>
                  <a:pt x="11149776" y="6491459"/>
                  <a:pt x="11149776" y="6491459"/>
                </a:cubicBezTo>
                <a:cubicBezTo>
                  <a:pt x="11147723" y="6497691"/>
                  <a:pt x="11145670" y="6510152"/>
                  <a:pt x="11125139" y="6510152"/>
                </a:cubicBezTo>
                <a:cubicBezTo>
                  <a:pt x="11090237" y="6508075"/>
                  <a:pt x="11090237" y="6508075"/>
                  <a:pt x="11090237" y="6508075"/>
                </a:cubicBezTo>
                <a:cubicBezTo>
                  <a:pt x="11088184" y="6505998"/>
                  <a:pt x="11086131" y="6508075"/>
                  <a:pt x="11084078" y="6510152"/>
                </a:cubicBezTo>
                <a:cubicBezTo>
                  <a:pt x="11082024" y="6510152"/>
                  <a:pt x="11082024" y="6512229"/>
                  <a:pt x="11082024" y="6514306"/>
                </a:cubicBezTo>
                <a:cubicBezTo>
                  <a:pt x="11082024" y="6532999"/>
                  <a:pt x="11082024" y="6532999"/>
                  <a:pt x="11082024" y="6532999"/>
                </a:cubicBezTo>
                <a:cubicBezTo>
                  <a:pt x="11082024" y="6537153"/>
                  <a:pt x="11084078" y="6539230"/>
                  <a:pt x="11088184" y="6539230"/>
                </a:cubicBezTo>
                <a:cubicBezTo>
                  <a:pt x="11098449" y="6543383"/>
                  <a:pt x="11118980" y="6545460"/>
                  <a:pt x="11135404" y="6545460"/>
                </a:cubicBezTo>
                <a:cubicBezTo>
                  <a:pt x="11135404" y="6545460"/>
                  <a:pt x="11135404" y="6545460"/>
                  <a:pt x="11137458" y="6545460"/>
                </a:cubicBezTo>
                <a:cubicBezTo>
                  <a:pt x="11164148" y="6545460"/>
                  <a:pt x="11182625" y="6528845"/>
                  <a:pt x="11190838" y="6493536"/>
                </a:cubicBezTo>
                <a:cubicBezTo>
                  <a:pt x="11201103" y="6454073"/>
                  <a:pt x="11215474" y="6402149"/>
                  <a:pt x="11223687" y="6364764"/>
                </a:cubicBezTo>
                <a:cubicBezTo>
                  <a:pt x="11227793" y="6348148"/>
                  <a:pt x="11231899" y="6333609"/>
                  <a:pt x="11236005" y="6323224"/>
                </a:cubicBezTo>
                <a:cubicBezTo>
                  <a:pt x="11240111" y="6302454"/>
                  <a:pt x="11240111" y="6302454"/>
                  <a:pt x="11240111" y="6302454"/>
                </a:cubicBezTo>
                <a:cubicBezTo>
                  <a:pt x="11240111" y="6300378"/>
                  <a:pt x="11240111" y="6298301"/>
                  <a:pt x="11238058" y="6296224"/>
                </a:cubicBezTo>
                <a:cubicBezTo>
                  <a:pt x="11238058" y="6294146"/>
                  <a:pt x="11236005" y="6294146"/>
                  <a:pt x="11233952" y="6294146"/>
                </a:cubicBezTo>
                <a:cubicBezTo>
                  <a:pt x="11205209" y="6294146"/>
                  <a:pt x="11205209" y="6294146"/>
                  <a:pt x="11205209" y="6294146"/>
                </a:cubicBezTo>
                <a:cubicBezTo>
                  <a:pt x="11203156" y="6294146"/>
                  <a:pt x="11199050" y="6296224"/>
                  <a:pt x="11199050" y="6298301"/>
                </a:cubicBezTo>
                <a:cubicBezTo>
                  <a:pt x="11162094" y="6439535"/>
                  <a:pt x="11162094" y="6439535"/>
                  <a:pt x="11162094" y="6439535"/>
                </a:cubicBezTo>
                <a:cubicBezTo>
                  <a:pt x="11160041" y="6439535"/>
                  <a:pt x="11160041" y="6439535"/>
                  <a:pt x="11160041" y="6439535"/>
                </a:cubicBezTo>
                <a:cubicBezTo>
                  <a:pt x="11121033" y="6298301"/>
                  <a:pt x="11121033" y="6298301"/>
                  <a:pt x="11121033" y="6298301"/>
                </a:cubicBezTo>
                <a:cubicBezTo>
                  <a:pt x="11121033" y="6296224"/>
                  <a:pt x="11118980" y="6294146"/>
                  <a:pt x="11114874" y="6294146"/>
                </a:cubicBezTo>
                <a:cubicBezTo>
                  <a:pt x="11088184" y="6294146"/>
                  <a:pt x="11088184" y="6294146"/>
                  <a:pt x="11088184" y="6294146"/>
                </a:cubicBezTo>
                <a:close/>
                <a:moveTo>
                  <a:pt x="11048412" y="6291809"/>
                </a:moveTo>
                <a:cubicBezTo>
                  <a:pt x="11030001" y="6291809"/>
                  <a:pt x="11011591" y="6304294"/>
                  <a:pt x="10999317" y="6312618"/>
                </a:cubicBezTo>
                <a:cubicBezTo>
                  <a:pt x="10999317" y="6300133"/>
                  <a:pt x="10999317" y="6300133"/>
                  <a:pt x="10999317" y="6300133"/>
                </a:cubicBezTo>
                <a:cubicBezTo>
                  <a:pt x="10999317" y="6295970"/>
                  <a:pt x="10997272" y="6293890"/>
                  <a:pt x="10993181" y="6293890"/>
                </a:cubicBezTo>
                <a:cubicBezTo>
                  <a:pt x="10964542" y="6293890"/>
                  <a:pt x="10964542" y="6293890"/>
                  <a:pt x="10964542" y="6293890"/>
                </a:cubicBezTo>
                <a:cubicBezTo>
                  <a:pt x="10960451" y="6293890"/>
                  <a:pt x="10958406" y="6295970"/>
                  <a:pt x="10958406" y="6300133"/>
                </a:cubicBezTo>
                <a:cubicBezTo>
                  <a:pt x="10958406" y="6474928"/>
                  <a:pt x="10958406" y="6474928"/>
                  <a:pt x="10958406" y="6474928"/>
                </a:cubicBezTo>
                <a:cubicBezTo>
                  <a:pt x="10958406" y="6479090"/>
                  <a:pt x="10960451" y="6481171"/>
                  <a:pt x="10964542" y="6481171"/>
                </a:cubicBezTo>
                <a:cubicBezTo>
                  <a:pt x="10993181" y="6481171"/>
                  <a:pt x="10993181" y="6481171"/>
                  <a:pt x="10993181" y="6481171"/>
                </a:cubicBezTo>
                <a:cubicBezTo>
                  <a:pt x="10997272" y="6481171"/>
                  <a:pt x="10999317" y="6479090"/>
                  <a:pt x="10999317" y="6474928"/>
                </a:cubicBezTo>
                <a:cubicBezTo>
                  <a:pt x="10999317" y="6354236"/>
                  <a:pt x="10999317" y="6354236"/>
                  <a:pt x="10999317" y="6354236"/>
                </a:cubicBezTo>
                <a:cubicBezTo>
                  <a:pt x="11007500" y="6347993"/>
                  <a:pt x="11025910" y="6333427"/>
                  <a:pt x="11050457" y="6331346"/>
                </a:cubicBezTo>
                <a:cubicBezTo>
                  <a:pt x="11054548" y="6331346"/>
                  <a:pt x="11056594" y="6327184"/>
                  <a:pt x="11056594" y="6325103"/>
                </a:cubicBezTo>
                <a:cubicBezTo>
                  <a:pt x="11056594" y="6298052"/>
                  <a:pt x="11056594" y="6298052"/>
                  <a:pt x="11056594" y="6298052"/>
                </a:cubicBezTo>
                <a:cubicBezTo>
                  <a:pt x="11056594" y="6295970"/>
                  <a:pt x="11056594" y="6293890"/>
                  <a:pt x="11054548" y="6293890"/>
                </a:cubicBezTo>
                <a:cubicBezTo>
                  <a:pt x="11052503" y="6291809"/>
                  <a:pt x="11050457" y="6291809"/>
                  <a:pt x="11048412" y="6291809"/>
                </a:cubicBezTo>
                <a:close/>
                <a:moveTo>
                  <a:pt x="10847504" y="6288302"/>
                </a:moveTo>
                <a:cubicBezTo>
                  <a:pt x="10826811" y="6288302"/>
                  <a:pt x="10791633" y="6294540"/>
                  <a:pt x="10777148" y="6296620"/>
                </a:cubicBezTo>
                <a:cubicBezTo>
                  <a:pt x="10773009" y="6296620"/>
                  <a:pt x="10770940" y="6300778"/>
                  <a:pt x="10770940" y="6302858"/>
                </a:cubicBezTo>
                <a:cubicBezTo>
                  <a:pt x="10770940" y="6302858"/>
                  <a:pt x="10770940" y="6302858"/>
                  <a:pt x="10773009" y="6327811"/>
                </a:cubicBezTo>
                <a:cubicBezTo>
                  <a:pt x="10773009" y="6329890"/>
                  <a:pt x="10773009" y="6331970"/>
                  <a:pt x="10775079" y="6331970"/>
                </a:cubicBezTo>
                <a:cubicBezTo>
                  <a:pt x="10777148" y="6334049"/>
                  <a:pt x="10777148" y="6334049"/>
                  <a:pt x="10779217" y="6334049"/>
                </a:cubicBezTo>
                <a:cubicBezTo>
                  <a:pt x="10795771" y="6334049"/>
                  <a:pt x="10824741" y="6329890"/>
                  <a:pt x="10845434" y="6329890"/>
                </a:cubicBezTo>
                <a:cubicBezTo>
                  <a:pt x="10859918" y="6329890"/>
                  <a:pt x="10868196" y="6338208"/>
                  <a:pt x="10868196" y="6352764"/>
                </a:cubicBezTo>
                <a:cubicBezTo>
                  <a:pt x="10868196" y="6352764"/>
                  <a:pt x="10868196" y="6352764"/>
                  <a:pt x="10868196" y="6365240"/>
                </a:cubicBezTo>
                <a:cubicBezTo>
                  <a:pt x="10868196" y="6365240"/>
                  <a:pt x="10868196" y="6365240"/>
                  <a:pt x="10822672" y="6369399"/>
                </a:cubicBezTo>
                <a:cubicBezTo>
                  <a:pt x="10777148" y="6371479"/>
                  <a:pt x="10758524" y="6388114"/>
                  <a:pt x="10758524" y="6425543"/>
                </a:cubicBezTo>
                <a:cubicBezTo>
                  <a:pt x="10758524" y="6465052"/>
                  <a:pt x="10779217" y="6485846"/>
                  <a:pt x="10814395" y="6485846"/>
                </a:cubicBezTo>
                <a:cubicBezTo>
                  <a:pt x="10843365" y="6485846"/>
                  <a:pt x="10874404" y="6473370"/>
                  <a:pt x="10874404" y="6473370"/>
                </a:cubicBezTo>
                <a:cubicBezTo>
                  <a:pt x="10882681" y="6479608"/>
                  <a:pt x="10888889" y="6483767"/>
                  <a:pt x="10903374" y="6485846"/>
                </a:cubicBezTo>
                <a:cubicBezTo>
                  <a:pt x="10905443" y="6485846"/>
                  <a:pt x="10907512" y="6485846"/>
                  <a:pt x="10909582" y="6483767"/>
                </a:cubicBezTo>
                <a:cubicBezTo>
                  <a:pt x="10909582" y="6481687"/>
                  <a:pt x="10911651" y="6479608"/>
                  <a:pt x="10911651" y="6477529"/>
                </a:cubicBezTo>
                <a:cubicBezTo>
                  <a:pt x="10911651" y="6477529"/>
                  <a:pt x="10911651" y="6477529"/>
                  <a:pt x="10911651" y="6352764"/>
                </a:cubicBezTo>
                <a:cubicBezTo>
                  <a:pt x="10911651" y="6309096"/>
                  <a:pt x="10890958" y="6288302"/>
                  <a:pt x="10847504" y="6288302"/>
                </a:cubicBezTo>
                <a:close/>
                <a:moveTo>
                  <a:pt x="10518899" y="6288302"/>
                </a:moveTo>
                <a:cubicBezTo>
                  <a:pt x="10472419" y="6288302"/>
                  <a:pt x="10434738" y="6332523"/>
                  <a:pt x="10434738" y="6387074"/>
                </a:cubicBezTo>
                <a:cubicBezTo>
                  <a:pt x="10434738" y="6441625"/>
                  <a:pt x="10472419" y="6485846"/>
                  <a:pt x="10518899" y="6485846"/>
                </a:cubicBezTo>
                <a:cubicBezTo>
                  <a:pt x="10565380" y="6485846"/>
                  <a:pt x="10603060" y="6441625"/>
                  <a:pt x="10603060" y="6387074"/>
                </a:cubicBezTo>
                <a:cubicBezTo>
                  <a:pt x="10603060" y="6332523"/>
                  <a:pt x="10565380" y="6288302"/>
                  <a:pt x="10518899" y="6288302"/>
                </a:cubicBezTo>
                <a:close/>
                <a:moveTo>
                  <a:pt x="10302945" y="6262586"/>
                </a:moveTo>
                <a:cubicBezTo>
                  <a:pt x="10302945" y="6262586"/>
                  <a:pt x="10302945" y="6262586"/>
                  <a:pt x="10319310" y="6262586"/>
                </a:cubicBezTo>
                <a:cubicBezTo>
                  <a:pt x="10349994" y="6262586"/>
                  <a:pt x="10362267" y="6283503"/>
                  <a:pt x="10362267" y="6302328"/>
                </a:cubicBezTo>
                <a:cubicBezTo>
                  <a:pt x="10362267" y="6325338"/>
                  <a:pt x="10343857" y="6339979"/>
                  <a:pt x="10317264" y="6339979"/>
                </a:cubicBezTo>
                <a:cubicBezTo>
                  <a:pt x="10294763" y="6342071"/>
                  <a:pt x="10280444" y="6339979"/>
                  <a:pt x="10272261" y="6339979"/>
                </a:cubicBezTo>
                <a:cubicBezTo>
                  <a:pt x="10272261" y="6339979"/>
                  <a:pt x="10272261" y="6339979"/>
                  <a:pt x="10272261" y="6264678"/>
                </a:cubicBezTo>
                <a:cubicBezTo>
                  <a:pt x="10276353" y="6262586"/>
                  <a:pt x="10286581" y="6262586"/>
                  <a:pt x="10302945" y="6262586"/>
                </a:cubicBezTo>
                <a:close/>
                <a:moveTo>
                  <a:pt x="10679182" y="6250897"/>
                </a:moveTo>
                <a:cubicBezTo>
                  <a:pt x="10679182" y="6250897"/>
                  <a:pt x="10679182" y="6250897"/>
                  <a:pt x="10650472" y="6257141"/>
                </a:cubicBezTo>
                <a:cubicBezTo>
                  <a:pt x="10646371" y="6259223"/>
                  <a:pt x="10644320" y="6261305"/>
                  <a:pt x="10644320" y="6263385"/>
                </a:cubicBezTo>
                <a:cubicBezTo>
                  <a:pt x="10644320" y="6263385"/>
                  <a:pt x="10644320" y="6263385"/>
                  <a:pt x="10644320" y="6294607"/>
                </a:cubicBezTo>
                <a:cubicBezTo>
                  <a:pt x="10644320" y="6294607"/>
                  <a:pt x="10644320" y="6294607"/>
                  <a:pt x="10627914" y="6294607"/>
                </a:cubicBezTo>
                <a:cubicBezTo>
                  <a:pt x="10623813" y="6294607"/>
                  <a:pt x="10621762" y="6296689"/>
                  <a:pt x="10621762" y="6300852"/>
                </a:cubicBezTo>
                <a:cubicBezTo>
                  <a:pt x="10621762" y="6300852"/>
                  <a:pt x="10621762" y="6300852"/>
                  <a:pt x="10621762" y="6325830"/>
                </a:cubicBezTo>
                <a:cubicBezTo>
                  <a:pt x="10621762" y="6329993"/>
                  <a:pt x="10623813" y="6332074"/>
                  <a:pt x="10627914" y="6332074"/>
                </a:cubicBezTo>
                <a:cubicBezTo>
                  <a:pt x="10627914" y="6332074"/>
                  <a:pt x="10627914" y="6332074"/>
                  <a:pt x="10644320" y="6332074"/>
                </a:cubicBezTo>
                <a:cubicBezTo>
                  <a:pt x="10644320" y="6332074"/>
                  <a:pt x="10644320" y="6332074"/>
                  <a:pt x="10644320" y="6415333"/>
                </a:cubicBezTo>
                <a:cubicBezTo>
                  <a:pt x="10644320" y="6471532"/>
                  <a:pt x="10658675" y="6488184"/>
                  <a:pt x="10699689" y="6488184"/>
                </a:cubicBezTo>
                <a:cubicBezTo>
                  <a:pt x="10709943" y="6488184"/>
                  <a:pt x="10722247" y="6484021"/>
                  <a:pt x="10732500" y="6484021"/>
                </a:cubicBezTo>
                <a:cubicBezTo>
                  <a:pt x="10736602" y="6481940"/>
                  <a:pt x="10738652" y="6479858"/>
                  <a:pt x="10738652" y="6475695"/>
                </a:cubicBezTo>
                <a:cubicBezTo>
                  <a:pt x="10738652" y="6475695"/>
                  <a:pt x="10738652" y="6475695"/>
                  <a:pt x="10736602" y="6452799"/>
                </a:cubicBezTo>
                <a:cubicBezTo>
                  <a:pt x="10736602" y="6448636"/>
                  <a:pt x="10734551" y="6444473"/>
                  <a:pt x="10730449" y="6444473"/>
                </a:cubicBezTo>
                <a:cubicBezTo>
                  <a:pt x="10724297" y="6444473"/>
                  <a:pt x="10714044" y="6446555"/>
                  <a:pt x="10705841" y="6446555"/>
                </a:cubicBezTo>
                <a:cubicBezTo>
                  <a:pt x="10687385" y="6446555"/>
                  <a:pt x="10687385" y="6436148"/>
                  <a:pt x="10687385" y="6409088"/>
                </a:cubicBezTo>
                <a:cubicBezTo>
                  <a:pt x="10687385" y="6409088"/>
                  <a:pt x="10687385" y="6409088"/>
                  <a:pt x="10687385" y="6332074"/>
                </a:cubicBezTo>
                <a:cubicBezTo>
                  <a:pt x="10687385" y="6332074"/>
                  <a:pt x="10687385" y="6332074"/>
                  <a:pt x="10730449" y="6332074"/>
                </a:cubicBezTo>
                <a:cubicBezTo>
                  <a:pt x="10734551" y="6332074"/>
                  <a:pt x="10736602" y="6329993"/>
                  <a:pt x="10736602" y="6325830"/>
                </a:cubicBezTo>
                <a:cubicBezTo>
                  <a:pt x="10736602" y="6325830"/>
                  <a:pt x="10736602" y="6325830"/>
                  <a:pt x="10736602" y="6300852"/>
                </a:cubicBezTo>
                <a:cubicBezTo>
                  <a:pt x="10736602" y="6296689"/>
                  <a:pt x="10734551" y="6294607"/>
                  <a:pt x="10730449" y="6294607"/>
                </a:cubicBezTo>
                <a:cubicBezTo>
                  <a:pt x="10730449" y="6294607"/>
                  <a:pt x="10730449" y="6294607"/>
                  <a:pt x="10687385" y="6294607"/>
                </a:cubicBezTo>
                <a:cubicBezTo>
                  <a:pt x="10687385" y="6294607"/>
                  <a:pt x="10687385" y="6294607"/>
                  <a:pt x="10687385" y="6257141"/>
                </a:cubicBezTo>
                <a:cubicBezTo>
                  <a:pt x="10687385" y="6255060"/>
                  <a:pt x="10685334" y="6252978"/>
                  <a:pt x="10685334" y="6250897"/>
                </a:cubicBezTo>
                <a:cubicBezTo>
                  <a:pt x="10683283" y="6250897"/>
                  <a:pt x="10681232" y="6250897"/>
                  <a:pt x="10679182" y="6250897"/>
                </a:cubicBezTo>
                <a:close/>
                <a:moveTo>
                  <a:pt x="10313278" y="6221675"/>
                </a:moveTo>
                <a:cubicBezTo>
                  <a:pt x="10302968" y="6221675"/>
                  <a:pt x="10272038" y="6221675"/>
                  <a:pt x="10232861" y="6225827"/>
                </a:cubicBezTo>
                <a:cubicBezTo>
                  <a:pt x="10230798" y="6225827"/>
                  <a:pt x="10226674" y="6229979"/>
                  <a:pt x="10226674" y="6234131"/>
                </a:cubicBezTo>
                <a:cubicBezTo>
                  <a:pt x="10226674" y="6234131"/>
                  <a:pt x="10226674" y="6234131"/>
                  <a:pt x="10226674" y="6474943"/>
                </a:cubicBezTo>
                <a:cubicBezTo>
                  <a:pt x="10226674" y="6479095"/>
                  <a:pt x="10230798" y="6481171"/>
                  <a:pt x="10234922" y="6481171"/>
                </a:cubicBezTo>
                <a:cubicBezTo>
                  <a:pt x="10234922" y="6481171"/>
                  <a:pt x="10234922" y="6481171"/>
                  <a:pt x="10263790" y="6481171"/>
                </a:cubicBezTo>
                <a:cubicBezTo>
                  <a:pt x="10267914" y="6481171"/>
                  <a:pt x="10272038" y="6479095"/>
                  <a:pt x="10272038" y="6474943"/>
                </a:cubicBezTo>
                <a:cubicBezTo>
                  <a:pt x="10272038" y="6474943"/>
                  <a:pt x="10272038" y="6474943"/>
                  <a:pt x="10272038" y="6379449"/>
                </a:cubicBezTo>
                <a:cubicBezTo>
                  <a:pt x="10280286" y="6379449"/>
                  <a:pt x="10298844" y="6381524"/>
                  <a:pt x="10321526" y="6381524"/>
                </a:cubicBezTo>
                <a:cubicBezTo>
                  <a:pt x="10321526" y="6381524"/>
                  <a:pt x="10321526" y="6381524"/>
                  <a:pt x="10362766" y="6477018"/>
                </a:cubicBezTo>
                <a:cubicBezTo>
                  <a:pt x="10364828" y="6481171"/>
                  <a:pt x="10366890" y="6481171"/>
                  <a:pt x="10368952" y="6481171"/>
                </a:cubicBezTo>
                <a:cubicBezTo>
                  <a:pt x="10368952" y="6481171"/>
                  <a:pt x="10368952" y="6481171"/>
                  <a:pt x="10401944" y="6481171"/>
                </a:cubicBezTo>
                <a:cubicBezTo>
                  <a:pt x="10406068" y="6481171"/>
                  <a:pt x="10408130" y="6481171"/>
                  <a:pt x="10408130" y="6479095"/>
                </a:cubicBezTo>
                <a:cubicBezTo>
                  <a:pt x="10410192" y="6477018"/>
                  <a:pt x="10410192" y="6474943"/>
                  <a:pt x="10410192" y="6472867"/>
                </a:cubicBezTo>
                <a:lnTo>
                  <a:pt x="10362766" y="6369069"/>
                </a:lnTo>
                <a:cubicBezTo>
                  <a:pt x="10393696" y="6354537"/>
                  <a:pt x="10408130" y="6331701"/>
                  <a:pt x="10408130" y="6300561"/>
                </a:cubicBezTo>
                <a:cubicBezTo>
                  <a:pt x="10408130" y="6265270"/>
                  <a:pt x="10391634" y="6221675"/>
                  <a:pt x="10319464" y="6221675"/>
                </a:cubicBezTo>
                <a:cubicBezTo>
                  <a:pt x="10319464" y="6221675"/>
                  <a:pt x="10317402" y="6221675"/>
                  <a:pt x="10313278" y="6221675"/>
                </a:cubicBezTo>
                <a:close/>
                <a:moveTo>
                  <a:pt x="11675833" y="6188669"/>
                </a:moveTo>
                <a:cubicBezTo>
                  <a:pt x="11677894" y="6186608"/>
                  <a:pt x="11682015" y="6186608"/>
                  <a:pt x="11684076" y="6188669"/>
                </a:cubicBezTo>
                <a:cubicBezTo>
                  <a:pt x="11727344" y="6198970"/>
                  <a:pt x="11760312" y="6217514"/>
                  <a:pt x="11791218" y="6250482"/>
                </a:cubicBezTo>
                <a:cubicBezTo>
                  <a:pt x="11793278" y="6252542"/>
                  <a:pt x="11795339" y="6254602"/>
                  <a:pt x="11795339" y="6256663"/>
                </a:cubicBezTo>
                <a:cubicBezTo>
                  <a:pt x="11793278" y="6260783"/>
                  <a:pt x="11791218" y="6260783"/>
                  <a:pt x="11787097" y="6262844"/>
                </a:cubicBezTo>
                <a:cubicBezTo>
                  <a:pt x="11696438" y="6306113"/>
                  <a:pt x="11696438" y="6306113"/>
                  <a:pt x="11696438" y="6306113"/>
                </a:cubicBezTo>
                <a:cubicBezTo>
                  <a:pt x="11692317" y="6308173"/>
                  <a:pt x="11688196" y="6308173"/>
                  <a:pt x="11686136" y="6308173"/>
                </a:cubicBezTo>
                <a:cubicBezTo>
                  <a:pt x="11684076" y="6306113"/>
                  <a:pt x="11682015" y="6301992"/>
                  <a:pt x="11682015" y="6297871"/>
                </a:cubicBezTo>
                <a:cubicBezTo>
                  <a:pt x="11673773" y="6196910"/>
                  <a:pt x="11673773" y="6196910"/>
                  <a:pt x="11673773" y="6196910"/>
                </a:cubicBezTo>
                <a:cubicBezTo>
                  <a:pt x="11673773" y="6192789"/>
                  <a:pt x="11673773" y="6190729"/>
                  <a:pt x="11675833" y="6188669"/>
                </a:cubicBezTo>
                <a:close/>
                <a:moveTo>
                  <a:pt x="11618498" y="6187898"/>
                </a:moveTo>
                <a:cubicBezTo>
                  <a:pt x="11620043" y="6187641"/>
                  <a:pt x="11621589" y="6187641"/>
                  <a:pt x="11622619" y="6188673"/>
                </a:cubicBezTo>
                <a:cubicBezTo>
                  <a:pt x="11622619" y="6190738"/>
                  <a:pt x="11624679" y="6192803"/>
                  <a:pt x="11624679" y="6198998"/>
                </a:cubicBezTo>
                <a:cubicBezTo>
                  <a:pt x="11616438" y="6300186"/>
                  <a:pt x="11616438" y="6300186"/>
                  <a:pt x="11616438" y="6300186"/>
                </a:cubicBezTo>
                <a:cubicBezTo>
                  <a:pt x="11616438" y="6304316"/>
                  <a:pt x="11614377" y="6306381"/>
                  <a:pt x="11612316" y="6308446"/>
                </a:cubicBezTo>
                <a:cubicBezTo>
                  <a:pt x="11608196" y="6310511"/>
                  <a:pt x="11606135" y="6310511"/>
                  <a:pt x="11602015" y="6308446"/>
                </a:cubicBezTo>
                <a:cubicBezTo>
                  <a:pt x="11511355" y="6263015"/>
                  <a:pt x="11511355" y="6263015"/>
                  <a:pt x="11511355" y="6263015"/>
                </a:cubicBezTo>
                <a:cubicBezTo>
                  <a:pt x="11507235" y="6263015"/>
                  <a:pt x="11505174" y="6260950"/>
                  <a:pt x="11503114" y="6256820"/>
                </a:cubicBezTo>
                <a:cubicBezTo>
                  <a:pt x="11503114" y="6254754"/>
                  <a:pt x="11505174" y="6252690"/>
                  <a:pt x="11507235" y="6250624"/>
                </a:cubicBezTo>
                <a:cubicBezTo>
                  <a:pt x="11538141" y="6217584"/>
                  <a:pt x="11571108" y="6198998"/>
                  <a:pt x="11614377" y="6188673"/>
                </a:cubicBezTo>
                <a:cubicBezTo>
                  <a:pt x="11615407" y="6188673"/>
                  <a:pt x="11616952" y="6188157"/>
                  <a:pt x="11618498" y="6187898"/>
                </a:cubicBezTo>
                <a:close/>
                <a:moveTo>
                  <a:pt x="11649811" y="6152709"/>
                </a:moveTo>
                <a:cubicBezTo>
                  <a:pt x="11530058" y="6152709"/>
                  <a:pt x="11432980" y="6250835"/>
                  <a:pt x="11432980" y="6371879"/>
                </a:cubicBezTo>
                <a:cubicBezTo>
                  <a:pt x="11432980" y="6492922"/>
                  <a:pt x="11530058" y="6591048"/>
                  <a:pt x="11649811" y="6591048"/>
                </a:cubicBezTo>
                <a:cubicBezTo>
                  <a:pt x="11769564" y="6591048"/>
                  <a:pt x="11866643" y="6492922"/>
                  <a:pt x="11866643" y="6371879"/>
                </a:cubicBezTo>
                <a:cubicBezTo>
                  <a:pt x="11866643" y="6250835"/>
                  <a:pt x="11769564" y="6152709"/>
                  <a:pt x="11649811" y="6152709"/>
                </a:cubicBezTo>
                <a:close/>
                <a:moveTo>
                  <a:pt x="11649226" y="6121150"/>
                </a:moveTo>
                <a:cubicBezTo>
                  <a:pt x="11785441" y="6121150"/>
                  <a:pt x="11895865" y="6232882"/>
                  <a:pt x="11895865" y="6370711"/>
                </a:cubicBezTo>
                <a:cubicBezTo>
                  <a:pt x="11895865" y="6508539"/>
                  <a:pt x="11785441" y="6620272"/>
                  <a:pt x="11649226" y="6620272"/>
                </a:cubicBezTo>
                <a:cubicBezTo>
                  <a:pt x="11513012" y="6620272"/>
                  <a:pt x="11402588" y="6508539"/>
                  <a:pt x="11402588" y="6370711"/>
                </a:cubicBezTo>
                <a:cubicBezTo>
                  <a:pt x="11402588" y="6232882"/>
                  <a:pt x="11513012" y="6121150"/>
                  <a:pt x="11649226" y="6121150"/>
                </a:cubicBezTo>
                <a:close/>
                <a:moveTo>
                  <a:pt x="11636303" y="6042574"/>
                </a:moveTo>
                <a:cubicBezTo>
                  <a:pt x="11628077" y="6057123"/>
                  <a:pt x="11623964" y="6075829"/>
                  <a:pt x="11623964" y="6092457"/>
                </a:cubicBezTo>
                <a:cubicBezTo>
                  <a:pt x="11619850" y="6092457"/>
                  <a:pt x="11603398" y="6094535"/>
                  <a:pt x="11601342" y="6096614"/>
                </a:cubicBezTo>
                <a:cubicBezTo>
                  <a:pt x="11595172" y="6077908"/>
                  <a:pt x="11586946" y="6061280"/>
                  <a:pt x="11574607" y="6050888"/>
                </a:cubicBezTo>
                <a:cubicBezTo>
                  <a:pt x="11574607" y="6048809"/>
                  <a:pt x="11574607" y="6048809"/>
                  <a:pt x="11574607" y="6048809"/>
                </a:cubicBezTo>
                <a:cubicBezTo>
                  <a:pt x="11572550" y="6050888"/>
                  <a:pt x="11572550" y="6050888"/>
                  <a:pt x="11572550" y="6050888"/>
                </a:cubicBezTo>
                <a:cubicBezTo>
                  <a:pt x="11566381" y="6050888"/>
                  <a:pt x="11558155" y="6052966"/>
                  <a:pt x="11551985" y="6055045"/>
                </a:cubicBezTo>
                <a:cubicBezTo>
                  <a:pt x="11551985" y="6057123"/>
                  <a:pt x="11551985" y="6057123"/>
                  <a:pt x="11551985" y="6057123"/>
                </a:cubicBezTo>
                <a:cubicBezTo>
                  <a:pt x="11549928" y="6065437"/>
                  <a:pt x="11547872" y="6073751"/>
                  <a:pt x="11547872" y="6082065"/>
                </a:cubicBezTo>
                <a:cubicBezTo>
                  <a:pt x="11547872" y="6092457"/>
                  <a:pt x="11549928" y="6100771"/>
                  <a:pt x="11551985" y="6109085"/>
                </a:cubicBezTo>
                <a:cubicBezTo>
                  <a:pt x="11549928" y="6109085"/>
                  <a:pt x="11533476" y="6117398"/>
                  <a:pt x="11531420" y="6117398"/>
                </a:cubicBezTo>
                <a:cubicBezTo>
                  <a:pt x="11521137" y="6102849"/>
                  <a:pt x="11508798" y="6088300"/>
                  <a:pt x="11494402" y="6082065"/>
                </a:cubicBezTo>
                <a:cubicBezTo>
                  <a:pt x="11494402" y="6079986"/>
                  <a:pt x="11494402" y="6079986"/>
                  <a:pt x="11494402" y="6079986"/>
                </a:cubicBezTo>
                <a:cubicBezTo>
                  <a:pt x="11492346" y="6079986"/>
                  <a:pt x="11492346" y="6079986"/>
                  <a:pt x="11492346" y="6079986"/>
                </a:cubicBezTo>
                <a:cubicBezTo>
                  <a:pt x="11486176" y="6084143"/>
                  <a:pt x="11480006" y="6088300"/>
                  <a:pt x="11473837" y="6092457"/>
                </a:cubicBezTo>
                <a:cubicBezTo>
                  <a:pt x="11473837" y="6092457"/>
                  <a:pt x="11473837" y="6094535"/>
                  <a:pt x="11473837" y="6094535"/>
                </a:cubicBezTo>
                <a:cubicBezTo>
                  <a:pt x="11473837" y="6111163"/>
                  <a:pt x="11477950" y="6127791"/>
                  <a:pt x="11486176" y="6144418"/>
                </a:cubicBezTo>
                <a:cubicBezTo>
                  <a:pt x="11484120" y="6146497"/>
                  <a:pt x="11471780" y="6154811"/>
                  <a:pt x="11469724" y="6156889"/>
                </a:cubicBezTo>
                <a:cubicBezTo>
                  <a:pt x="11457385" y="6144418"/>
                  <a:pt x="11440932" y="6134026"/>
                  <a:pt x="11426536" y="6129869"/>
                </a:cubicBezTo>
                <a:cubicBezTo>
                  <a:pt x="11424480" y="6129869"/>
                  <a:pt x="11424480" y="6129869"/>
                  <a:pt x="11424480" y="6129869"/>
                </a:cubicBezTo>
                <a:cubicBezTo>
                  <a:pt x="11424480" y="6131947"/>
                  <a:pt x="11424480" y="6131947"/>
                  <a:pt x="11424480" y="6131947"/>
                </a:cubicBezTo>
                <a:cubicBezTo>
                  <a:pt x="11418310" y="6134026"/>
                  <a:pt x="11412140" y="6140261"/>
                  <a:pt x="11408027" y="6146497"/>
                </a:cubicBezTo>
                <a:cubicBezTo>
                  <a:pt x="11408027" y="6148575"/>
                  <a:pt x="11408027" y="6148575"/>
                  <a:pt x="11408027" y="6148575"/>
                </a:cubicBezTo>
                <a:cubicBezTo>
                  <a:pt x="11412140" y="6163124"/>
                  <a:pt x="11422423" y="6179752"/>
                  <a:pt x="11434763" y="6194301"/>
                </a:cubicBezTo>
                <a:cubicBezTo>
                  <a:pt x="11432706" y="6194301"/>
                  <a:pt x="11422423" y="6208850"/>
                  <a:pt x="11420366" y="6210929"/>
                </a:cubicBezTo>
                <a:cubicBezTo>
                  <a:pt x="11405971" y="6202615"/>
                  <a:pt x="11387462" y="6198458"/>
                  <a:pt x="11371010" y="6198458"/>
                </a:cubicBezTo>
                <a:cubicBezTo>
                  <a:pt x="11368953" y="6198458"/>
                  <a:pt x="11368953" y="6198458"/>
                  <a:pt x="11368953" y="6198458"/>
                </a:cubicBezTo>
                <a:cubicBezTo>
                  <a:pt x="11364840" y="6202615"/>
                  <a:pt x="11360727" y="6210929"/>
                  <a:pt x="11358671" y="6217164"/>
                </a:cubicBezTo>
                <a:cubicBezTo>
                  <a:pt x="11358671" y="6219243"/>
                  <a:pt x="11358671" y="6219243"/>
                  <a:pt x="11358671" y="6219243"/>
                </a:cubicBezTo>
                <a:cubicBezTo>
                  <a:pt x="11366897" y="6233791"/>
                  <a:pt x="11379236" y="6246262"/>
                  <a:pt x="11395688" y="6256655"/>
                </a:cubicBezTo>
                <a:cubicBezTo>
                  <a:pt x="11393632" y="6258733"/>
                  <a:pt x="11387462" y="6273282"/>
                  <a:pt x="11387462" y="6275361"/>
                </a:cubicBezTo>
                <a:cubicBezTo>
                  <a:pt x="11368953" y="6271204"/>
                  <a:pt x="11350444" y="6271204"/>
                  <a:pt x="11336049" y="6275361"/>
                </a:cubicBezTo>
                <a:cubicBezTo>
                  <a:pt x="11333992" y="6275361"/>
                  <a:pt x="11333992" y="6275361"/>
                  <a:pt x="11333992" y="6275361"/>
                </a:cubicBezTo>
                <a:cubicBezTo>
                  <a:pt x="11333992" y="6277439"/>
                  <a:pt x="11333992" y="6277439"/>
                  <a:pt x="11333992" y="6277439"/>
                </a:cubicBezTo>
                <a:cubicBezTo>
                  <a:pt x="11331936" y="6283675"/>
                  <a:pt x="11329879" y="6291988"/>
                  <a:pt x="11327823" y="6298223"/>
                </a:cubicBezTo>
                <a:cubicBezTo>
                  <a:pt x="11329879" y="6300302"/>
                  <a:pt x="11329879" y="6300302"/>
                  <a:pt x="11329879" y="6300302"/>
                </a:cubicBezTo>
                <a:cubicBezTo>
                  <a:pt x="11340162" y="6310694"/>
                  <a:pt x="11356614" y="6321087"/>
                  <a:pt x="11373066" y="6325243"/>
                </a:cubicBezTo>
                <a:cubicBezTo>
                  <a:pt x="11373066" y="6327322"/>
                  <a:pt x="11371010" y="6346028"/>
                  <a:pt x="11371010" y="6348107"/>
                </a:cubicBezTo>
                <a:cubicBezTo>
                  <a:pt x="11352501" y="6348107"/>
                  <a:pt x="11333992" y="6352263"/>
                  <a:pt x="11321653" y="6360578"/>
                </a:cubicBezTo>
                <a:cubicBezTo>
                  <a:pt x="11319596" y="6360578"/>
                  <a:pt x="11319596" y="6360578"/>
                  <a:pt x="11319596" y="6360578"/>
                </a:cubicBezTo>
                <a:cubicBezTo>
                  <a:pt x="11319596" y="6362655"/>
                  <a:pt x="11319596" y="6362655"/>
                  <a:pt x="11319596" y="6362655"/>
                </a:cubicBezTo>
                <a:cubicBezTo>
                  <a:pt x="11319596" y="6364734"/>
                  <a:pt x="11319596" y="6368891"/>
                  <a:pt x="11319596" y="6373048"/>
                </a:cubicBezTo>
                <a:cubicBezTo>
                  <a:pt x="11319596" y="6377205"/>
                  <a:pt x="11319596" y="6381362"/>
                  <a:pt x="11319596" y="6383440"/>
                </a:cubicBezTo>
                <a:cubicBezTo>
                  <a:pt x="11319596" y="6385519"/>
                  <a:pt x="11319596" y="6385519"/>
                  <a:pt x="11319596" y="6385519"/>
                </a:cubicBezTo>
                <a:cubicBezTo>
                  <a:pt x="11321653" y="6385519"/>
                  <a:pt x="11321653" y="6385519"/>
                  <a:pt x="11321653" y="6385519"/>
                </a:cubicBezTo>
                <a:cubicBezTo>
                  <a:pt x="11333992" y="6393833"/>
                  <a:pt x="11352501" y="6397990"/>
                  <a:pt x="11371010" y="6397990"/>
                </a:cubicBezTo>
                <a:cubicBezTo>
                  <a:pt x="11371010" y="6402146"/>
                  <a:pt x="11373066" y="6418774"/>
                  <a:pt x="11375123" y="6420852"/>
                </a:cubicBezTo>
                <a:cubicBezTo>
                  <a:pt x="11356614" y="6427087"/>
                  <a:pt x="11340162" y="6435401"/>
                  <a:pt x="11329879" y="6447872"/>
                </a:cubicBezTo>
                <a:cubicBezTo>
                  <a:pt x="11327823" y="6447872"/>
                  <a:pt x="11327823" y="6447872"/>
                  <a:pt x="11327823" y="6447872"/>
                </a:cubicBezTo>
                <a:cubicBezTo>
                  <a:pt x="11327823" y="6449951"/>
                  <a:pt x="11327823" y="6449951"/>
                  <a:pt x="11327823" y="6449951"/>
                </a:cubicBezTo>
                <a:cubicBezTo>
                  <a:pt x="11329879" y="6456186"/>
                  <a:pt x="11331936" y="6464500"/>
                  <a:pt x="11333992" y="6470736"/>
                </a:cubicBezTo>
                <a:cubicBezTo>
                  <a:pt x="11336049" y="6470736"/>
                  <a:pt x="11336049" y="6470736"/>
                  <a:pt x="11336049" y="6470736"/>
                </a:cubicBezTo>
                <a:cubicBezTo>
                  <a:pt x="11350444" y="6476971"/>
                  <a:pt x="11371010" y="6474892"/>
                  <a:pt x="11387462" y="6470736"/>
                </a:cubicBezTo>
                <a:cubicBezTo>
                  <a:pt x="11387462" y="6472813"/>
                  <a:pt x="11395688" y="6489442"/>
                  <a:pt x="11395688" y="6491519"/>
                </a:cubicBezTo>
                <a:cubicBezTo>
                  <a:pt x="11381292" y="6499833"/>
                  <a:pt x="11366897" y="6514383"/>
                  <a:pt x="11358671" y="6528932"/>
                </a:cubicBezTo>
                <a:cubicBezTo>
                  <a:pt x="11358671" y="6531010"/>
                  <a:pt x="11358671" y="6531010"/>
                  <a:pt x="11358671" y="6531010"/>
                </a:cubicBezTo>
                <a:cubicBezTo>
                  <a:pt x="11360727" y="6535168"/>
                  <a:pt x="11366897" y="6543481"/>
                  <a:pt x="11371010" y="6549716"/>
                </a:cubicBezTo>
                <a:cubicBezTo>
                  <a:pt x="11387462" y="6549716"/>
                  <a:pt x="11405971" y="6545560"/>
                  <a:pt x="11422423" y="6535168"/>
                </a:cubicBezTo>
                <a:cubicBezTo>
                  <a:pt x="11422423" y="6537245"/>
                  <a:pt x="11432706" y="6551795"/>
                  <a:pt x="11434763" y="6553874"/>
                </a:cubicBezTo>
                <a:cubicBezTo>
                  <a:pt x="11422423" y="6566344"/>
                  <a:pt x="11412140" y="6582971"/>
                  <a:pt x="11408027" y="6599600"/>
                </a:cubicBezTo>
                <a:cubicBezTo>
                  <a:pt x="11410084" y="6601677"/>
                  <a:pt x="11410084" y="6601677"/>
                  <a:pt x="11410084" y="6601677"/>
                </a:cubicBezTo>
                <a:cubicBezTo>
                  <a:pt x="11412140" y="6605835"/>
                  <a:pt x="11420366" y="6612070"/>
                  <a:pt x="11424480" y="6616227"/>
                </a:cubicBezTo>
                <a:cubicBezTo>
                  <a:pt x="11426536" y="6616227"/>
                  <a:pt x="11426536" y="6616227"/>
                  <a:pt x="11426536" y="6616227"/>
                </a:cubicBezTo>
                <a:cubicBezTo>
                  <a:pt x="11440932" y="6612070"/>
                  <a:pt x="11457385" y="6603756"/>
                  <a:pt x="11471780" y="6589207"/>
                </a:cubicBezTo>
                <a:cubicBezTo>
                  <a:pt x="11473837" y="6591286"/>
                  <a:pt x="11486176" y="6601677"/>
                  <a:pt x="11488233" y="6603756"/>
                </a:cubicBezTo>
                <a:cubicBezTo>
                  <a:pt x="11480006" y="6620383"/>
                  <a:pt x="11475894" y="6637012"/>
                  <a:pt x="11475894" y="6653639"/>
                </a:cubicBezTo>
                <a:cubicBezTo>
                  <a:pt x="11475894" y="6653639"/>
                  <a:pt x="11475894" y="6655718"/>
                  <a:pt x="11475894" y="6655718"/>
                </a:cubicBezTo>
                <a:cubicBezTo>
                  <a:pt x="11480006" y="6659874"/>
                  <a:pt x="11488233" y="6664032"/>
                  <a:pt x="11494402" y="6666109"/>
                </a:cubicBezTo>
                <a:cubicBezTo>
                  <a:pt x="11494402" y="6668188"/>
                  <a:pt x="11494402" y="6668188"/>
                  <a:pt x="11494402" y="6668188"/>
                </a:cubicBezTo>
                <a:cubicBezTo>
                  <a:pt x="11496459" y="6666109"/>
                  <a:pt x="11496459" y="6666109"/>
                  <a:pt x="11496459" y="6666109"/>
                </a:cubicBezTo>
                <a:cubicBezTo>
                  <a:pt x="11510854" y="6657796"/>
                  <a:pt x="11523194" y="6645325"/>
                  <a:pt x="11533476" y="6628698"/>
                </a:cubicBezTo>
                <a:cubicBezTo>
                  <a:pt x="11535533" y="6630776"/>
                  <a:pt x="11549928" y="6637012"/>
                  <a:pt x="11551985" y="6637012"/>
                </a:cubicBezTo>
                <a:cubicBezTo>
                  <a:pt x="11549928" y="6645325"/>
                  <a:pt x="11549928" y="6655718"/>
                  <a:pt x="11549928" y="6664032"/>
                </a:cubicBezTo>
                <a:cubicBezTo>
                  <a:pt x="11549928" y="6672345"/>
                  <a:pt x="11549928" y="6682738"/>
                  <a:pt x="11551985" y="6688973"/>
                </a:cubicBezTo>
                <a:cubicBezTo>
                  <a:pt x="11551985" y="6691051"/>
                  <a:pt x="11551985" y="6691051"/>
                  <a:pt x="11551985" y="6691051"/>
                </a:cubicBezTo>
                <a:cubicBezTo>
                  <a:pt x="11554042" y="6691051"/>
                  <a:pt x="11554042" y="6691051"/>
                  <a:pt x="11554042" y="6691051"/>
                </a:cubicBezTo>
                <a:cubicBezTo>
                  <a:pt x="11558155" y="6693130"/>
                  <a:pt x="11568437" y="6695208"/>
                  <a:pt x="11574607" y="6697286"/>
                </a:cubicBezTo>
                <a:cubicBezTo>
                  <a:pt x="11576663" y="6697286"/>
                  <a:pt x="11576663" y="6697286"/>
                  <a:pt x="11576663" y="6697286"/>
                </a:cubicBezTo>
                <a:cubicBezTo>
                  <a:pt x="11586946" y="6684816"/>
                  <a:pt x="11597229" y="6668188"/>
                  <a:pt x="11601342" y="6651561"/>
                </a:cubicBezTo>
                <a:cubicBezTo>
                  <a:pt x="11603398" y="6651561"/>
                  <a:pt x="11621907" y="6653639"/>
                  <a:pt x="11623964" y="6653639"/>
                </a:cubicBezTo>
                <a:cubicBezTo>
                  <a:pt x="11623964" y="6672345"/>
                  <a:pt x="11628077" y="6691051"/>
                  <a:pt x="11636303" y="6705600"/>
                </a:cubicBezTo>
                <a:cubicBezTo>
                  <a:pt x="11638359" y="6705600"/>
                  <a:pt x="11638359" y="6705600"/>
                  <a:pt x="11638359" y="6705600"/>
                </a:cubicBezTo>
                <a:cubicBezTo>
                  <a:pt x="11644529" y="6705600"/>
                  <a:pt x="11654812" y="6705600"/>
                  <a:pt x="11658925" y="6705600"/>
                </a:cubicBezTo>
                <a:cubicBezTo>
                  <a:pt x="11660982" y="6705600"/>
                  <a:pt x="11660982" y="6705600"/>
                  <a:pt x="11660982" y="6705600"/>
                </a:cubicBezTo>
                <a:cubicBezTo>
                  <a:pt x="11669208" y="6691051"/>
                  <a:pt x="11673321" y="6672345"/>
                  <a:pt x="11675378" y="6653639"/>
                </a:cubicBezTo>
                <a:cubicBezTo>
                  <a:pt x="11677434" y="6653639"/>
                  <a:pt x="11693886" y="6651561"/>
                  <a:pt x="11695943" y="6651561"/>
                </a:cubicBezTo>
                <a:cubicBezTo>
                  <a:pt x="11700056" y="6668188"/>
                  <a:pt x="11710338" y="6684816"/>
                  <a:pt x="11722678" y="6697286"/>
                </a:cubicBezTo>
                <a:cubicBezTo>
                  <a:pt x="11728847" y="6695208"/>
                  <a:pt x="11739130" y="6693130"/>
                  <a:pt x="11743243" y="6691051"/>
                </a:cubicBezTo>
                <a:cubicBezTo>
                  <a:pt x="11745300" y="6691051"/>
                  <a:pt x="11745300" y="6691051"/>
                  <a:pt x="11745300" y="6691051"/>
                </a:cubicBezTo>
                <a:cubicBezTo>
                  <a:pt x="11747356" y="6682738"/>
                  <a:pt x="11747356" y="6672345"/>
                  <a:pt x="11747356" y="6664032"/>
                </a:cubicBezTo>
                <a:cubicBezTo>
                  <a:pt x="11747356" y="6655718"/>
                  <a:pt x="11747356" y="6645325"/>
                  <a:pt x="11745300" y="6637012"/>
                </a:cubicBezTo>
                <a:cubicBezTo>
                  <a:pt x="11747356" y="6637012"/>
                  <a:pt x="11763808" y="6630776"/>
                  <a:pt x="11765865" y="6628698"/>
                </a:cubicBezTo>
                <a:cubicBezTo>
                  <a:pt x="11774091" y="6645325"/>
                  <a:pt x="11788487" y="6657796"/>
                  <a:pt x="11802882" y="6666109"/>
                </a:cubicBezTo>
                <a:cubicBezTo>
                  <a:pt x="11809052" y="6664032"/>
                  <a:pt x="11817278" y="6659874"/>
                  <a:pt x="11821391" y="6655718"/>
                </a:cubicBezTo>
                <a:cubicBezTo>
                  <a:pt x="11823448" y="6653639"/>
                  <a:pt x="11823448" y="6653639"/>
                  <a:pt x="11823448" y="6653639"/>
                </a:cubicBezTo>
                <a:cubicBezTo>
                  <a:pt x="11823448" y="6653639"/>
                  <a:pt x="11823448" y="6653639"/>
                  <a:pt x="11823448" y="6651561"/>
                </a:cubicBezTo>
                <a:cubicBezTo>
                  <a:pt x="11823448" y="6637012"/>
                  <a:pt x="11817278" y="6618306"/>
                  <a:pt x="11809052" y="6603756"/>
                </a:cubicBezTo>
                <a:cubicBezTo>
                  <a:pt x="11811108" y="6601677"/>
                  <a:pt x="11823448" y="6591286"/>
                  <a:pt x="11825504" y="6589207"/>
                </a:cubicBezTo>
                <a:cubicBezTo>
                  <a:pt x="11839900" y="6601677"/>
                  <a:pt x="11856352" y="6612070"/>
                  <a:pt x="11870748" y="6616227"/>
                </a:cubicBezTo>
                <a:cubicBezTo>
                  <a:pt x="11872805" y="6616227"/>
                  <a:pt x="11872805" y="6616227"/>
                  <a:pt x="11872805" y="6616227"/>
                </a:cubicBezTo>
                <a:cubicBezTo>
                  <a:pt x="11876918" y="6612070"/>
                  <a:pt x="11885144" y="6605835"/>
                  <a:pt x="11887201" y="6599600"/>
                </a:cubicBezTo>
                <a:cubicBezTo>
                  <a:pt x="11889257" y="6599600"/>
                  <a:pt x="11889257" y="6599600"/>
                  <a:pt x="11889257" y="6599600"/>
                </a:cubicBezTo>
                <a:cubicBezTo>
                  <a:pt x="11885144" y="6582971"/>
                  <a:pt x="11874861" y="6566344"/>
                  <a:pt x="11862522" y="6553874"/>
                </a:cubicBezTo>
                <a:cubicBezTo>
                  <a:pt x="11864579" y="6551795"/>
                  <a:pt x="11874861" y="6537245"/>
                  <a:pt x="11874861" y="6535168"/>
                </a:cubicBezTo>
                <a:cubicBezTo>
                  <a:pt x="11891314" y="6543481"/>
                  <a:pt x="11909822" y="6549716"/>
                  <a:pt x="11926275" y="6549716"/>
                </a:cubicBezTo>
                <a:cubicBezTo>
                  <a:pt x="11928331" y="6547638"/>
                  <a:pt x="11928331" y="6547638"/>
                  <a:pt x="11928331" y="6547638"/>
                </a:cubicBezTo>
                <a:cubicBezTo>
                  <a:pt x="11930388" y="6543481"/>
                  <a:pt x="11936557" y="6535168"/>
                  <a:pt x="11938614" y="6528932"/>
                </a:cubicBezTo>
                <a:cubicBezTo>
                  <a:pt x="11938614" y="6526854"/>
                  <a:pt x="11938614" y="6526854"/>
                  <a:pt x="11938614" y="6526854"/>
                </a:cubicBezTo>
                <a:cubicBezTo>
                  <a:pt x="11930388" y="6514383"/>
                  <a:pt x="11915992" y="6499833"/>
                  <a:pt x="11901596" y="6491519"/>
                </a:cubicBezTo>
                <a:cubicBezTo>
                  <a:pt x="11901596" y="6487363"/>
                  <a:pt x="11909822" y="6472813"/>
                  <a:pt x="11909822" y="6470736"/>
                </a:cubicBezTo>
                <a:cubicBezTo>
                  <a:pt x="11926275" y="6474892"/>
                  <a:pt x="11944784" y="6474892"/>
                  <a:pt x="11961236" y="6470736"/>
                </a:cubicBezTo>
                <a:cubicBezTo>
                  <a:pt x="11963292" y="6470736"/>
                  <a:pt x="11963292" y="6470736"/>
                  <a:pt x="11963292" y="6470736"/>
                </a:cubicBezTo>
                <a:cubicBezTo>
                  <a:pt x="11965349" y="6464500"/>
                  <a:pt x="11967405" y="6456186"/>
                  <a:pt x="11967405" y="6449951"/>
                </a:cubicBezTo>
                <a:cubicBezTo>
                  <a:pt x="11967405" y="6447872"/>
                  <a:pt x="11967405" y="6447872"/>
                  <a:pt x="11967405" y="6447872"/>
                </a:cubicBezTo>
                <a:cubicBezTo>
                  <a:pt x="11957123" y="6435401"/>
                  <a:pt x="11940670" y="6427087"/>
                  <a:pt x="11922162" y="6420852"/>
                </a:cubicBezTo>
                <a:cubicBezTo>
                  <a:pt x="11924218" y="6418774"/>
                  <a:pt x="11926275" y="6402146"/>
                  <a:pt x="11926275" y="6400068"/>
                </a:cubicBezTo>
                <a:cubicBezTo>
                  <a:pt x="11944784" y="6400068"/>
                  <a:pt x="11963292" y="6393833"/>
                  <a:pt x="11975632" y="6385519"/>
                </a:cubicBezTo>
                <a:cubicBezTo>
                  <a:pt x="11977688" y="6385519"/>
                  <a:pt x="11977688" y="6385519"/>
                  <a:pt x="11977688" y="6385519"/>
                </a:cubicBezTo>
                <a:cubicBezTo>
                  <a:pt x="11977688" y="6381362"/>
                  <a:pt x="11977688" y="6377205"/>
                  <a:pt x="11977688" y="6373048"/>
                </a:cubicBezTo>
                <a:cubicBezTo>
                  <a:pt x="11977688" y="6370969"/>
                  <a:pt x="11977688" y="6366813"/>
                  <a:pt x="11977688" y="6362655"/>
                </a:cubicBezTo>
                <a:cubicBezTo>
                  <a:pt x="11975632" y="6362655"/>
                  <a:pt x="11975632" y="6362655"/>
                  <a:pt x="11975632" y="6362655"/>
                </a:cubicBezTo>
                <a:cubicBezTo>
                  <a:pt x="11963292" y="6354342"/>
                  <a:pt x="11944784" y="6348107"/>
                  <a:pt x="11926275" y="6348107"/>
                </a:cubicBezTo>
                <a:cubicBezTo>
                  <a:pt x="11926275" y="6346028"/>
                  <a:pt x="11924218" y="6329401"/>
                  <a:pt x="11924218" y="6327322"/>
                </a:cubicBezTo>
                <a:cubicBezTo>
                  <a:pt x="11940670" y="6321087"/>
                  <a:pt x="11957123" y="6312773"/>
                  <a:pt x="11967405" y="6300302"/>
                </a:cubicBezTo>
                <a:cubicBezTo>
                  <a:pt x="11969462" y="6300302"/>
                  <a:pt x="11969462" y="6300302"/>
                  <a:pt x="11969462" y="6300302"/>
                </a:cubicBezTo>
                <a:cubicBezTo>
                  <a:pt x="11969462" y="6298223"/>
                  <a:pt x="11969462" y="6298223"/>
                  <a:pt x="11969462" y="6298223"/>
                </a:cubicBezTo>
                <a:cubicBezTo>
                  <a:pt x="11967405" y="6291988"/>
                  <a:pt x="11965349" y="6283675"/>
                  <a:pt x="11963292" y="6277439"/>
                </a:cubicBezTo>
                <a:cubicBezTo>
                  <a:pt x="11961236" y="6277439"/>
                  <a:pt x="11961236" y="6277439"/>
                  <a:pt x="11961236" y="6277439"/>
                </a:cubicBezTo>
                <a:cubicBezTo>
                  <a:pt x="11946840" y="6271204"/>
                  <a:pt x="11928331" y="6273282"/>
                  <a:pt x="11909822" y="6277439"/>
                </a:cubicBezTo>
                <a:cubicBezTo>
                  <a:pt x="11909822" y="6275361"/>
                  <a:pt x="11903653" y="6258733"/>
                  <a:pt x="11901596" y="6256655"/>
                </a:cubicBezTo>
                <a:cubicBezTo>
                  <a:pt x="11918049" y="6248341"/>
                  <a:pt x="11930388" y="6233791"/>
                  <a:pt x="11938614" y="6219243"/>
                </a:cubicBezTo>
                <a:cubicBezTo>
                  <a:pt x="11938614" y="6217164"/>
                  <a:pt x="11938614" y="6217164"/>
                  <a:pt x="11938614" y="6217164"/>
                </a:cubicBezTo>
                <a:cubicBezTo>
                  <a:pt x="11936557" y="6213007"/>
                  <a:pt x="11932444" y="6204693"/>
                  <a:pt x="11928331" y="6198458"/>
                </a:cubicBezTo>
                <a:cubicBezTo>
                  <a:pt x="11926275" y="6198458"/>
                  <a:pt x="11926275" y="6198458"/>
                  <a:pt x="11926275" y="6198458"/>
                </a:cubicBezTo>
                <a:cubicBezTo>
                  <a:pt x="11909822" y="6198458"/>
                  <a:pt x="11891314" y="6202615"/>
                  <a:pt x="11876918" y="6210929"/>
                </a:cubicBezTo>
                <a:cubicBezTo>
                  <a:pt x="11874861" y="6210929"/>
                  <a:pt x="11864579" y="6196379"/>
                  <a:pt x="11862522" y="6194301"/>
                </a:cubicBezTo>
                <a:cubicBezTo>
                  <a:pt x="11874861" y="6181830"/>
                  <a:pt x="11885144" y="6165203"/>
                  <a:pt x="11889257" y="6148575"/>
                </a:cubicBezTo>
                <a:cubicBezTo>
                  <a:pt x="11889257" y="6146497"/>
                  <a:pt x="11889257" y="6146497"/>
                  <a:pt x="11889257" y="6146497"/>
                </a:cubicBezTo>
                <a:cubicBezTo>
                  <a:pt x="11885144" y="6142340"/>
                  <a:pt x="11878975" y="6136104"/>
                  <a:pt x="11872805" y="6131947"/>
                </a:cubicBezTo>
                <a:cubicBezTo>
                  <a:pt x="11856352" y="6136104"/>
                  <a:pt x="11839900" y="6144418"/>
                  <a:pt x="11827561" y="6156889"/>
                </a:cubicBezTo>
                <a:cubicBezTo>
                  <a:pt x="11825504" y="6156889"/>
                  <a:pt x="11811108" y="6146497"/>
                  <a:pt x="11809052" y="6144418"/>
                </a:cubicBezTo>
                <a:cubicBezTo>
                  <a:pt x="11819334" y="6127791"/>
                  <a:pt x="11823448" y="6111163"/>
                  <a:pt x="11823448" y="6094535"/>
                </a:cubicBezTo>
                <a:cubicBezTo>
                  <a:pt x="11823448" y="6094535"/>
                  <a:pt x="11823448" y="6092457"/>
                  <a:pt x="11823448" y="6092457"/>
                </a:cubicBezTo>
                <a:cubicBezTo>
                  <a:pt x="11817278" y="6088300"/>
                  <a:pt x="11809052" y="6084143"/>
                  <a:pt x="11804939" y="6082065"/>
                </a:cubicBezTo>
                <a:cubicBezTo>
                  <a:pt x="11802882" y="6079986"/>
                  <a:pt x="11802882" y="6079986"/>
                  <a:pt x="11802882" y="6079986"/>
                </a:cubicBezTo>
                <a:cubicBezTo>
                  <a:pt x="11802882" y="6082065"/>
                  <a:pt x="11802882" y="6082065"/>
                  <a:pt x="11802882" y="6082065"/>
                </a:cubicBezTo>
                <a:cubicBezTo>
                  <a:pt x="11788487" y="6088300"/>
                  <a:pt x="11776147" y="6102849"/>
                  <a:pt x="11765865" y="6117398"/>
                </a:cubicBezTo>
                <a:cubicBezTo>
                  <a:pt x="11763808" y="6117398"/>
                  <a:pt x="11747356" y="6111163"/>
                  <a:pt x="11745300" y="6109085"/>
                </a:cubicBezTo>
                <a:cubicBezTo>
                  <a:pt x="11747356" y="6100771"/>
                  <a:pt x="11749412" y="6092457"/>
                  <a:pt x="11749412" y="6082065"/>
                </a:cubicBezTo>
                <a:cubicBezTo>
                  <a:pt x="11749412" y="6073751"/>
                  <a:pt x="11747356" y="6065437"/>
                  <a:pt x="11745300" y="6057123"/>
                </a:cubicBezTo>
                <a:cubicBezTo>
                  <a:pt x="11745300" y="6055045"/>
                  <a:pt x="11745300" y="6055045"/>
                  <a:pt x="11745300" y="6055045"/>
                </a:cubicBezTo>
                <a:cubicBezTo>
                  <a:pt x="11743243" y="6055045"/>
                  <a:pt x="11743243" y="6055045"/>
                  <a:pt x="11743243" y="6055045"/>
                </a:cubicBezTo>
                <a:cubicBezTo>
                  <a:pt x="11739130" y="6052966"/>
                  <a:pt x="11730904" y="6050888"/>
                  <a:pt x="11722678" y="6050888"/>
                </a:cubicBezTo>
                <a:cubicBezTo>
                  <a:pt x="11710338" y="6061280"/>
                  <a:pt x="11700056" y="6077908"/>
                  <a:pt x="11695943" y="6096614"/>
                </a:cubicBezTo>
                <a:cubicBezTo>
                  <a:pt x="11693886" y="6094535"/>
                  <a:pt x="11677434" y="6092457"/>
                  <a:pt x="11673321" y="6092457"/>
                </a:cubicBezTo>
                <a:cubicBezTo>
                  <a:pt x="11673321" y="6075829"/>
                  <a:pt x="11669208" y="6057123"/>
                  <a:pt x="11660982" y="6042574"/>
                </a:cubicBezTo>
                <a:cubicBezTo>
                  <a:pt x="11658925" y="6042574"/>
                  <a:pt x="11658925" y="6042574"/>
                  <a:pt x="11658925" y="6042574"/>
                </a:cubicBezTo>
                <a:cubicBezTo>
                  <a:pt x="11652756" y="6040495"/>
                  <a:pt x="11644529" y="6040495"/>
                  <a:pt x="11638359" y="6042574"/>
                </a:cubicBezTo>
                <a:cubicBezTo>
                  <a:pt x="11636303" y="6042574"/>
                  <a:pt x="11636303" y="6042574"/>
                  <a:pt x="11636303" y="6042574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4539049" y="6858000"/>
                </a:lnTo>
                <a:lnTo>
                  <a:pt x="0" y="6858000"/>
                </a:lnTo>
                <a:lnTo>
                  <a:pt x="0" y="627311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FE705B7-F9CA-40F7-B96C-C2B7E5291A9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1608106 w 12192000"/>
              <a:gd name="connsiteY0" fmla="*/ 6443815 h 6858000"/>
              <a:gd name="connsiteX1" fmla="*/ 11618309 w 12192000"/>
              <a:gd name="connsiteY1" fmla="*/ 6443815 h 6858000"/>
              <a:gd name="connsiteX2" fmla="*/ 11622390 w 12192000"/>
              <a:gd name="connsiteY2" fmla="*/ 6452153 h 6858000"/>
              <a:gd name="connsiteX3" fmla="*/ 11628512 w 12192000"/>
              <a:gd name="connsiteY3" fmla="*/ 6554297 h 6858000"/>
              <a:gd name="connsiteX4" fmla="*/ 11626471 w 12192000"/>
              <a:gd name="connsiteY4" fmla="*/ 6564719 h 6858000"/>
              <a:gd name="connsiteX5" fmla="*/ 11620349 w 12192000"/>
              <a:gd name="connsiteY5" fmla="*/ 6564719 h 6858000"/>
              <a:gd name="connsiteX6" fmla="*/ 11514237 w 12192000"/>
              <a:gd name="connsiteY6" fmla="*/ 6502183 h 6858000"/>
              <a:gd name="connsiteX7" fmla="*/ 11510155 w 12192000"/>
              <a:gd name="connsiteY7" fmla="*/ 6495930 h 6858000"/>
              <a:gd name="connsiteX8" fmla="*/ 11510155 w 12192000"/>
              <a:gd name="connsiteY8" fmla="*/ 6493844 h 6858000"/>
              <a:gd name="connsiteX9" fmla="*/ 11516277 w 12192000"/>
              <a:gd name="connsiteY9" fmla="*/ 6489675 h 6858000"/>
              <a:gd name="connsiteX10" fmla="*/ 11608106 w 12192000"/>
              <a:gd name="connsiteY10" fmla="*/ 6443815 h 6858000"/>
              <a:gd name="connsiteX11" fmla="*/ 11690840 w 12192000"/>
              <a:gd name="connsiteY11" fmla="*/ 6441731 h 6858000"/>
              <a:gd name="connsiteX12" fmla="*/ 11701142 w 12192000"/>
              <a:gd name="connsiteY12" fmla="*/ 6441731 h 6858000"/>
              <a:gd name="connsiteX13" fmla="*/ 11791801 w 12192000"/>
              <a:gd name="connsiteY13" fmla="*/ 6487497 h 6858000"/>
              <a:gd name="connsiteX14" fmla="*/ 11800043 w 12192000"/>
              <a:gd name="connsiteY14" fmla="*/ 6493738 h 6858000"/>
              <a:gd name="connsiteX15" fmla="*/ 11795922 w 12192000"/>
              <a:gd name="connsiteY15" fmla="*/ 6499978 h 6858000"/>
              <a:gd name="connsiteX16" fmla="*/ 11688780 w 12192000"/>
              <a:gd name="connsiteY16" fmla="*/ 6562386 h 6858000"/>
              <a:gd name="connsiteX17" fmla="*/ 11680537 w 12192000"/>
              <a:gd name="connsiteY17" fmla="*/ 6562386 h 6858000"/>
              <a:gd name="connsiteX18" fmla="*/ 11678477 w 12192000"/>
              <a:gd name="connsiteY18" fmla="*/ 6554065 h 6858000"/>
              <a:gd name="connsiteX19" fmla="*/ 11686719 w 12192000"/>
              <a:gd name="connsiteY19" fmla="*/ 6450052 h 6858000"/>
              <a:gd name="connsiteX20" fmla="*/ 11690840 w 12192000"/>
              <a:gd name="connsiteY20" fmla="*/ 6441731 h 6858000"/>
              <a:gd name="connsiteX21" fmla="*/ 10873105 w 12192000"/>
              <a:gd name="connsiteY21" fmla="*/ 6401988 h 6858000"/>
              <a:gd name="connsiteX22" fmla="*/ 10873105 w 12192000"/>
              <a:gd name="connsiteY22" fmla="*/ 6445191 h 6858000"/>
              <a:gd name="connsiteX23" fmla="*/ 10825216 w 12192000"/>
              <a:gd name="connsiteY23" fmla="*/ 6453420 h 6858000"/>
              <a:gd name="connsiteX24" fmla="*/ 10806477 w 12192000"/>
              <a:gd name="connsiteY24" fmla="*/ 6428733 h 6858000"/>
              <a:gd name="connsiteX25" fmla="*/ 10831463 w 12192000"/>
              <a:gd name="connsiteY25" fmla="*/ 6404046 h 6858000"/>
              <a:gd name="connsiteX26" fmla="*/ 10523604 w 12192000"/>
              <a:gd name="connsiteY26" fmla="*/ 6331854 h 6858000"/>
              <a:gd name="connsiteX27" fmla="*/ 10564515 w 12192000"/>
              <a:gd name="connsiteY27" fmla="*/ 6392053 h 6858000"/>
              <a:gd name="connsiteX28" fmla="*/ 10523604 w 12192000"/>
              <a:gd name="connsiteY28" fmla="*/ 6452251 h 6858000"/>
              <a:gd name="connsiteX29" fmla="*/ 10482692 w 12192000"/>
              <a:gd name="connsiteY29" fmla="*/ 6392053 h 6858000"/>
              <a:gd name="connsiteX30" fmla="*/ 10523604 w 12192000"/>
              <a:gd name="connsiteY30" fmla="*/ 6331854 h 6858000"/>
              <a:gd name="connsiteX31" fmla="*/ 11677827 w 12192000"/>
              <a:gd name="connsiteY31" fmla="*/ 6323542 h 6858000"/>
              <a:gd name="connsiteX32" fmla="*/ 11686820 w 12192000"/>
              <a:gd name="connsiteY32" fmla="*/ 6324581 h 6858000"/>
              <a:gd name="connsiteX33" fmla="*/ 11713544 w 12192000"/>
              <a:gd name="connsiteY33" fmla="*/ 6376532 h 6858000"/>
              <a:gd name="connsiteX34" fmla="*/ 11653930 w 12192000"/>
              <a:gd name="connsiteY34" fmla="*/ 6434717 h 6858000"/>
              <a:gd name="connsiteX35" fmla="*/ 11594316 w 12192000"/>
              <a:gd name="connsiteY35" fmla="*/ 6376532 h 6858000"/>
              <a:gd name="connsiteX36" fmla="*/ 11621040 w 12192000"/>
              <a:gd name="connsiteY36" fmla="*/ 6326660 h 6858000"/>
              <a:gd name="connsiteX37" fmla="*/ 11637485 w 12192000"/>
              <a:gd name="connsiteY37" fmla="*/ 6328737 h 6858000"/>
              <a:gd name="connsiteX38" fmla="*/ 11635429 w 12192000"/>
              <a:gd name="connsiteY38" fmla="*/ 6345362 h 6858000"/>
              <a:gd name="connsiteX39" fmla="*/ 11618984 w 12192000"/>
              <a:gd name="connsiteY39" fmla="*/ 6376532 h 6858000"/>
              <a:gd name="connsiteX40" fmla="*/ 11653930 w 12192000"/>
              <a:gd name="connsiteY40" fmla="*/ 6411859 h 6858000"/>
              <a:gd name="connsiteX41" fmla="*/ 11688876 w 12192000"/>
              <a:gd name="connsiteY41" fmla="*/ 6376532 h 6858000"/>
              <a:gd name="connsiteX42" fmla="*/ 11672431 w 12192000"/>
              <a:gd name="connsiteY42" fmla="*/ 6345362 h 6858000"/>
              <a:gd name="connsiteX43" fmla="*/ 11670375 w 12192000"/>
              <a:gd name="connsiteY43" fmla="*/ 6328737 h 6858000"/>
              <a:gd name="connsiteX44" fmla="*/ 11677827 w 12192000"/>
              <a:gd name="connsiteY44" fmla="*/ 6323542 h 6858000"/>
              <a:gd name="connsiteX45" fmla="*/ 11826761 w 12192000"/>
              <a:gd name="connsiteY45" fmla="*/ 6308476 h 6858000"/>
              <a:gd name="connsiteX46" fmla="*/ 11830894 w 12192000"/>
              <a:gd name="connsiteY46" fmla="*/ 6314705 h 6858000"/>
              <a:gd name="connsiteX47" fmla="*/ 11830894 w 12192000"/>
              <a:gd name="connsiteY47" fmla="*/ 6439272 h 6858000"/>
              <a:gd name="connsiteX48" fmla="*/ 11826761 w 12192000"/>
              <a:gd name="connsiteY48" fmla="*/ 6445500 h 6858000"/>
              <a:gd name="connsiteX49" fmla="*/ 11818495 w 12192000"/>
              <a:gd name="connsiteY49" fmla="*/ 6443424 h 6858000"/>
              <a:gd name="connsiteX50" fmla="*/ 11733770 w 12192000"/>
              <a:gd name="connsiteY50" fmla="*/ 6385292 h 6858000"/>
              <a:gd name="connsiteX51" fmla="*/ 11727571 w 12192000"/>
              <a:gd name="connsiteY51" fmla="*/ 6376988 h 6858000"/>
              <a:gd name="connsiteX52" fmla="*/ 11733770 w 12192000"/>
              <a:gd name="connsiteY52" fmla="*/ 6368684 h 6858000"/>
              <a:gd name="connsiteX53" fmla="*/ 11818495 w 12192000"/>
              <a:gd name="connsiteY53" fmla="*/ 6310553 h 6858000"/>
              <a:gd name="connsiteX54" fmla="*/ 11826761 w 12192000"/>
              <a:gd name="connsiteY54" fmla="*/ 6308476 h 6858000"/>
              <a:gd name="connsiteX55" fmla="*/ 11480933 w 12192000"/>
              <a:gd name="connsiteY55" fmla="*/ 6308476 h 6858000"/>
              <a:gd name="connsiteX56" fmla="*/ 11489116 w 12192000"/>
              <a:gd name="connsiteY56" fmla="*/ 6312628 h 6858000"/>
              <a:gd name="connsiteX57" fmla="*/ 11572984 w 12192000"/>
              <a:gd name="connsiteY57" fmla="*/ 6368684 h 6858000"/>
              <a:gd name="connsiteX58" fmla="*/ 11579121 w 12192000"/>
              <a:gd name="connsiteY58" fmla="*/ 6376988 h 6858000"/>
              <a:gd name="connsiteX59" fmla="*/ 11572984 w 12192000"/>
              <a:gd name="connsiteY59" fmla="*/ 6385292 h 6858000"/>
              <a:gd name="connsiteX60" fmla="*/ 11489116 w 12192000"/>
              <a:gd name="connsiteY60" fmla="*/ 6443424 h 6858000"/>
              <a:gd name="connsiteX61" fmla="*/ 11480933 w 12192000"/>
              <a:gd name="connsiteY61" fmla="*/ 6445500 h 6858000"/>
              <a:gd name="connsiteX62" fmla="*/ 11476842 w 12192000"/>
              <a:gd name="connsiteY62" fmla="*/ 6439272 h 6858000"/>
              <a:gd name="connsiteX63" fmla="*/ 11476842 w 12192000"/>
              <a:gd name="connsiteY63" fmla="*/ 6314705 h 6858000"/>
              <a:gd name="connsiteX64" fmla="*/ 11480933 w 12192000"/>
              <a:gd name="connsiteY64" fmla="*/ 6308476 h 6858000"/>
              <a:gd name="connsiteX65" fmla="*/ 11092888 w 12192000"/>
              <a:gd name="connsiteY65" fmla="*/ 6297956 h 6858000"/>
              <a:gd name="connsiteX66" fmla="*/ 11086728 w 12192000"/>
              <a:gd name="connsiteY66" fmla="*/ 6300034 h 6858000"/>
              <a:gd name="connsiteX67" fmla="*/ 11084676 w 12192000"/>
              <a:gd name="connsiteY67" fmla="*/ 6306264 h 6858000"/>
              <a:gd name="connsiteX68" fmla="*/ 11125737 w 12192000"/>
              <a:gd name="connsiteY68" fmla="*/ 6464115 h 6858000"/>
              <a:gd name="connsiteX69" fmla="*/ 11150374 w 12192000"/>
              <a:gd name="connsiteY69" fmla="*/ 6484884 h 6858000"/>
              <a:gd name="connsiteX70" fmla="*/ 11158586 w 12192000"/>
              <a:gd name="connsiteY70" fmla="*/ 6484884 h 6858000"/>
              <a:gd name="connsiteX71" fmla="*/ 11154480 w 12192000"/>
              <a:gd name="connsiteY71" fmla="*/ 6493192 h 6858000"/>
              <a:gd name="connsiteX72" fmla="*/ 11154480 w 12192000"/>
              <a:gd name="connsiteY72" fmla="*/ 6495269 h 6858000"/>
              <a:gd name="connsiteX73" fmla="*/ 11129843 w 12192000"/>
              <a:gd name="connsiteY73" fmla="*/ 6513962 h 6858000"/>
              <a:gd name="connsiteX74" fmla="*/ 11094941 w 12192000"/>
              <a:gd name="connsiteY74" fmla="*/ 6511885 h 6858000"/>
              <a:gd name="connsiteX75" fmla="*/ 11088782 w 12192000"/>
              <a:gd name="connsiteY75" fmla="*/ 6513962 h 6858000"/>
              <a:gd name="connsiteX76" fmla="*/ 11086728 w 12192000"/>
              <a:gd name="connsiteY76" fmla="*/ 6518116 h 6858000"/>
              <a:gd name="connsiteX77" fmla="*/ 11086728 w 12192000"/>
              <a:gd name="connsiteY77" fmla="*/ 6536809 h 6858000"/>
              <a:gd name="connsiteX78" fmla="*/ 11092888 w 12192000"/>
              <a:gd name="connsiteY78" fmla="*/ 6543040 h 6858000"/>
              <a:gd name="connsiteX79" fmla="*/ 11140108 w 12192000"/>
              <a:gd name="connsiteY79" fmla="*/ 6549270 h 6858000"/>
              <a:gd name="connsiteX80" fmla="*/ 11142162 w 12192000"/>
              <a:gd name="connsiteY80" fmla="*/ 6549270 h 6858000"/>
              <a:gd name="connsiteX81" fmla="*/ 11195542 w 12192000"/>
              <a:gd name="connsiteY81" fmla="*/ 6497346 h 6858000"/>
              <a:gd name="connsiteX82" fmla="*/ 11228391 w 12192000"/>
              <a:gd name="connsiteY82" fmla="*/ 6368574 h 6858000"/>
              <a:gd name="connsiteX83" fmla="*/ 11240709 w 12192000"/>
              <a:gd name="connsiteY83" fmla="*/ 6327034 h 6858000"/>
              <a:gd name="connsiteX84" fmla="*/ 11244815 w 12192000"/>
              <a:gd name="connsiteY84" fmla="*/ 6306264 h 6858000"/>
              <a:gd name="connsiteX85" fmla="*/ 11242762 w 12192000"/>
              <a:gd name="connsiteY85" fmla="*/ 6300034 h 6858000"/>
              <a:gd name="connsiteX86" fmla="*/ 11238656 w 12192000"/>
              <a:gd name="connsiteY86" fmla="*/ 6297956 h 6858000"/>
              <a:gd name="connsiteX87" fmla="*/ 11209913 w 12192000"/>
              <a:gd name="connsiteY87" fmla="*/ 6297956 h 6858000"/>
              <a:gd name="connsiteX88" fmla="*/ 11203754 w 12192000"/>
              <a:gd name="connsiteY88" fmla="*/ 6302111 h 6858000"/>
              <a:gd name="connsiteX89" fmla="*/ 11166798 w 12192000"/>
              <a:gd name="connsiteY89" fmla="*/ 6443345 h 6858000"/>
              <a:gd name="connsiteX90" fmla="*/ 11164745 w 12192000"/>
              <a:gd name="connsiteY90" fmla="*/ 6443345 h 6858000"/>
              <a:gd name="connsiteX91" fmla="*/ 11125737 w 12192000"/>
              <a:gd name="connsiteY91" fmla="*/ 6302111 h 6858000"/>
              <a:gd name="connsiteX92" fmla="*/ 11119578 w 12192000"/>
              <a:gd name="connsiteY92" fmla="*/ 6297956 h 6858000"/>
              <a:gd name="connsiteX93" fmla="*/ 11092888 w 12192000"/>
              <a:gd name="connsiteY93" fmla="*/ 6297956 h 6858000"/>
              <a:gd name="connsiteX94" fmla="*/ 11053116 w 12192000"/>
              <a:gd name="connsiteY94" fmla="*/ 6295619 h 6858000"/>
              <a:gd name="connsiteX95" fmla="*/ 11004021 w 12192000"/>
              <a:gd name="connsiteY95" fmla="*/ 6316428 h 6858000"/>
              <a:gd name="connsiteX96" fmla="*/ 11004021 w 12192000"/>
              <a:gd name="connsiteY96" fmla="*/ 6303943 h 6858000"/>
              <a:gd name="connsiteX97" fmla="*/ 10997885 w 12192000"/>
              <a:gd name="connsiteY97" fmla="*/ 6297700 h 6858000"/>
              <a:gd name="connsiteX98" fmla="*/ 10969246 w 12192000"/>
              <a:gd name="connsiteY98" fmla="*/ 6297700 h 6858000"/>
              <a:gd name="connsiteX99" fmla="*/ 10963110 w 12192000"/>
              <a:gd name="connsiteY99" fmla="*/ 6303943 h 6858000"/>
              <a:gd name="connsiteX100" fmla="*/ 10963110 w 12192000"/>
              <a:gd name="connsiteY100" fmla="*/ 6478738 h 6858000"/>
              <a:gd name="connsiteX101" fmla="*/ 10969246 w 12192000"/>
              <a:gd name="connsiteY101" fmla="*/ 6484981 h 6858000"/>
              <a:gd name="connsiteX102" fmla="*/ 10997885 w 12192000"/>
              <a:gd name="connsiteY102" fmla="*/ 6484981 h 6858000"/>
              <a:gd name="connsiteX103" fmla="*/ 11004021 w 12192000"/>
              <a:gd name="connsiteY103" fmla="*/ 6478738 h 6858000"/>
              <a:gd name="connsiteX104" fmla="*/ 11004021 w 12192000"/>
              <a:gd name="connsiteY104" fmla="*/ 6358046 h 6858000"/>
              <a:gd name="connsiteX105" fmla="*/ 11055161 w 12192000"/>
              <a:gd name="connsiteY105" fmla="*/ 6335156 h 6858000"/>
              <a:gd name="connsiteX106" fmla="*/ 11061298 w 12192000"/>
              <a:gd name="connsiteY106" fmla="*/ 6328913 h 6858000"/>
              <a:gd name="connsiteX107" fmla="*/ 11061298 w 12192000"/>
              <a:gd name="connsiteY107" fmla="*/ 6301862 h 6858000"/>
              <a:gd name="connsiteX108" fmla="*/ 11059252 w 12192000"/>
              <a:gd name="connsiteY108" fmla="*/ 6297700 h 6858000"/>
              <a:gd name="connsiteX109" fmla="*/ 11053116 w 12192000"/>
              <a:gd name="connsiteY109" fmla="*/ 6295619 h 6858000"/>
              <a:gd name="connsiteX110" fmla="*/ 10852208 w 12192000"/>
              <a:gd name="connsiteY110" fmla="*/ 6292112 h 6858000"/>
              <a:gd name="connsiteX111" fmla="*/ 10781852 w 12192000"/>
              <a:gd name="connsiteY111" fmla="*/ 6300430 h 6858000"/>
              <a:gd name="connsiteX112" fmla="*/ 10775644 w 12192000"/>
              <a:gd name="connsiteY112" fmla="*/ 6306668 h 6858000"/>
              <a:gd name="connsiteX113" fmla="*/ 10777713 w 12192000"/>
              <a:gd name="connsiteY113" fmla="*/ 6331621 h 6858000"/>
              <a:gd name="connsiteX114" fmla="*/ 10779783 w 12192000"/>
              <a:gd name="connsiteY114" fmla="*/ 6335780 h 6858000"/>
              <a:gd name="connsiteX115" fmla="*/ 10783921 w 12192000"/>
              <a:gd name="connsiteY115" fmla="*/ 6337859 h 6858000"/>
              <a:gd name="connsiteX116" fmla="*/ 10850138 w 12192000"/>
              <a:gd name="connsiteY116" fmla="*/ 6333700 h 6858000"/>
              <a:gd name="connsiteX117" fmla="*/ 10872900 w 12192000"/>
              <a:gd name="connsiteY117" fmla="*/ 6356574 h 6858000"/>
              <a:gd name="connsiteX118" fmla="*/ 10872900 w 12192000"/>
              <a:gd name="connsiteY118" fmla="*/ 6369050 h 6858000"/>
              <a:gd name="connsiteX119" fmla="*/ 10827376 w 12192000"/>
              <a:gd name="connsiteY119" fmla="*/ 6373209 h 6858000"/>
              <a:gd name="connsiteX120" fmla="*/ 10763228 w 12192000"/>
              <a:gd name="connsiteY120" fmla="*/ 6429353 h 6858000"/>
              <a:gd name="connsiteX121" fmla="*/ 10819099 w 12192000"/>
              <a:gd name="connsiteY121" fmla="*/ 6489656 h 6858000"/>
              <a:gd name="connsiteX122" fmla="*/ 10879108 w 12192000"/>
              <a:gd name="connsiteY122" fmla="*/ 6477180 h 6858000"/>
              <a:gd name="connsiteX123" fmla="*/ 10908078 w 12192000"/>
              <a:gd name="connsiteY123" fmla="*/ 6489656 h 6858000"/>
              <a:gd name="connsiteX124" fmla="*/ 10914286 w 12192000"/>
              <a:gd name="connsiteY124" fmla="*/ 6487577 h 6858000"/>
              <a:gd name="connsiteX125" fmla="*/ 10916355 w 12192000"/>
              <a:gd name="connsiteY125" fmla="*/ 6481339 h 6858000"/>
              <a:gd name="connsiteX126" fmla="*/ 10916355 w 12192000"/>
              <a:gd name="connsiteY126" fmla="*/ 6356574 h 6858000"/>
              <a:gd name="connsiteX127" fmla="*/ 10852208 w 12192000"/>
              <a:gd name="connsiteY127" fmla="*/ 6292112 h 6858000"/>
              <a:gd name="connsiteX128" fmla="*/ 10523603 w 12192000"/>
              <a:gd name="connsiteY128" fmla="*/ 6292112 h 6858000"/>
              <a:gd name="connsiteX129" fmla="*/ 10439442 w 12192000"/>
              <a:gd name="connsiteY129" fmla="*/ 6390884 h 6858000"/>
              <a:gd name="connsiteX130" fmla="*/ 10523603 w 12192000"/>
              <a:gd name="connsiteY130" fmla="*/ 6489656 h 6858000"/>
              <a:gd name="connsiteX131" fmla="*/ 10607764 w 12192000"/>
              <a:gd name="connsiteY131" fmla="*/ 6390884 h 6858000"/>
              <a:gd name="connsiteX132" fmla="*/ 10523603 w 12192000"/>
              <a:gd name="connsiteY132" fmla="*/ 6292112 h 6858000"/>
              <a:gd name="connsiteX133" fmla="*/ 10307649 w 12192000"/>
              <a:gd name="connsiteY133" fmla="*/ 6266396 h 6858000"/>
              <a:gd name="connsiteX134" fmla="*/ 10324014 w 12192000"/>
              <a:gd name="connsiteY134" fmla="*/ 6266396 h 6858000"/>
              <a:gd name="connsiteX135" fmla="*/ 10366971 w 12192000"/>
              <a:gd name="connsiteY135" fmla="*/ 6306138 h 6858000"/>
              <a:gd name="connsiteX136" fmla="*/ 10321968 w 12192000"/>
              <a:gd name="connsiteY136" fmla="*/ 6343789 h 6858000"/>
              <a:gd name="connsiteX137" fmla="*/ 10276965 w 12192000"/>
              <a:gd name="connsiteY137" fmla="*/ 6343789 h 6858000"/>
              <a:gd name="connsiteX138" fmla="*/ 10276965 w 12192000"/>
              <a:gd name="connsiteY138" fmla="*/ 6268488 h 6858000"/>
              <a:gd name="connsiteX139" fmla="*/ 10307649 w 12192000"/>
              <a:gd name="connsiteY139" fmla="*/ 6266396 h 6858000"/>
              <a:gd name="connsiteX140" fmla="*/ 10683886 w 12192000"/>
              <a:gd name="connsiteY140" fmla="*/ 6254707 h 6858000"/>
              <a:gd name="connsiteX141" fmla="*/ 10655176 w 12192000"/>
              <a:gd name="connsiteY141" fmla="*/ 6260951 h 6858000"/>
              <a:gd name="connsiteX142" fmla="*/ 10649024 w 12192000"/>
              <a:gd name="connsiteY142" fmla="*/ 6267195 h 6858000"/>
              <a:gd name="connsiteX143" fmla="*/ 10649024 w 12192000"/>
              <a:gd name="connsiteY143" fmla="*/ 6298417 h 6858000"/>
              <a:gd name="connsiteX144" fmla="*/ 10632618 w 12192000"/>
              <a:gd name="connsiteY144" fmla="*/ 6298417 h 6858000"/>
              <a:gd name="connsiteX145" fmla="*/ 10626466 w 12192000"/>
              <a:gd name="connsiteY145" fmla="*/ 6304662 h 6858000"/>
              <a:gd name="connsiteX146" fmla="*/ 10626466 w 12192000"/>
              <a:gd name="connsiteY146" fmla="*/ 6329640 h 6858000"/>
              <a:gd name="connsiteX147" fmla="*/ 10632618 w 12192000"/>
              <a:gd name="connsiteY147" fmla="*/ 6335884 h 6858000"/>
              <a:gd name="connsiteX148" fmla="*/ 10649024 w 12192000"/>
              <a:gd name="connsiteY148" fmla="*/ 6335884 h 6858000"/>
              <a:gd name="connsiteX149" fmla="*/ 10649024 w 12192000"/>
              <a:gd name="connsiteY149" fmla="*/ 6419143 h 6858000"/>
              <a:gd name="connsiteX150" fmla="*/ 10704393 w 12192000"/>
              <a:gd name="connsiteY150" fmla="*/ 6491994 h 6858000"/>
              <a:gd name="connsiteX151" fmla="*/ 10737204 w 12192000"/>
              <a:gd name="connsiteY151" fmla="*/ 6487831 h 6858000"/>
              <a:gd name="connsiteX152" fmla="*/ 10743356 w 12192000"/>
              <a:gd name="connsiteY152" fmla="*/ 6479505 h 6858000"/>
              <a:gd name="connsiteX153" fmla="*/ 10741306 w 12192000"/>
              <a:gd name="connsiteY153" fmla="*/ 6456609 h 6858000"/>
              <a:gd name="connsiteX154" fmla="*/ 10735153 w 12192000"/>
              <a:gd name="connsiteY154" fmla="*/ 6448283 h 6858000"/>
              <a:gd name="connsiteX155" fmla="*/ 10710545 w 12192000"/>
              <a:gd name="connsiteY155" fmla="*/ 6450365 h 6858000"/>
              <a:gd name="connsiteX156" fmla="*/ 10692089 w 12192000"/>
              <a:gd name="connsiteY156" fmla="*/ 6412898 h 6858000"/>
              <a:gd name="connsiteX157" fmla="*/ 10692089 w 12192000"/>
              <a:gd name="connsiteY157" fmla="*/ 6335884 h 6858000"/>
              <a:gd name="connsiteX158" fmla="*/ 10735153 w 12192000"/>
              <a:gd name="connsiteY158" fmla="*/ 6335884 h 6858000"/>
              <a:gd name="connsiteX159" fmla="*/ 10741306 w 12192000"/>
              <a:gd name="connsiteY159" fmla="*/ 6329640 h 6858000"/>
              <a:gd name="connsiteX160" fmla="*/ 10741306 w 12192000"/>
              <a:gd name="connsiteY160" fmla="*/ 6304662 h 6858000"/>
              <a:gd name="connsiteX161" fmla="*/ 10735153 w 12192000"/>
              <a:gd name="connsiteY161" fmla="*/ 6298417 h 6858000"/>
              <a:gd name="connsiteX162" fmla="*/ 10692089 w 12192000"/>
              <a:gd name="connsiteY162" fmla="*/ 6298417 h 6858000"/>
              <a:gd name="connsiteX163" fmla="*/ 10692089 w 12192000"/>
              <a:gd name="connsiteY163" fmla="*/ 6260951 h 6858000"/>
              <a:gd name="connsiteX164" fmla="*/ 10690038 w 12192000"/>
              <a:gd name="connsiteY164" fmla="*/ 6254707 h 6858000"/>
              <a:gd name="connsiteX165" fmla="*/ 10683886 w 12192000"/>
              <a:gd name="connsiteY165" fmla="*/ 6254707 h 6858000"/>
              <a:gd name="connsiteX166" fmla="*/ 10317982 w 12192000"/>
              <a:gd name="connsiteY166" fmla="*/ 6225485 h 6858000"/>
              <a:gd name="connsiteX167" fmla="*/ 10237565 w 12192000"/>
              <a:gd name="connsiteY167" fmla="*/ 6229637 h 6858000"/>
              <a:gd name="connsiteX168" fmla="*/ 10231378 w 12192000"/>
              <a:gd name="connsiteY168" fmla="*/ 6237941 h 6858000"/>
              <a:gd name="connsiteX169" fmla="*/ 10231378 w 12192000"/>
              <a:gd name="connsiteY169" fmla="*/ 6478753 h 6858000"/>
              <a:gd name="connsiteX170" fmla="*/ 10239626 w 12192000"/>
              <a:gd name="connsiteY170" fmla="*/ 6484981 h 6858000"/>
              <a:gd name="connsiteX171" fmla="*/ 10268494 w 12192000"/>
              <a:gd name="connsiteY171" fmla="*/ 6484981 h 6858000"/>
              <a:gd name="connsiteX172" fmla="*/ 10276742 w 12192000"/>
              <a:gd name="connsiteY172" fmla="*/ 6478753 h 6858000"/>
              <a:gd name="connsiteX173" fmla="*/ 10276742 w 12192000"/>
              <a:gd name="connsiteY173" fmla="*/ 6383259 h 6858000"/>
              <a:gd name="connsiteX174" fmla="*/ 10326230 w 12192000"/>
              <a:gd name="connsiteY174" fmla="*/ 6385334 h 6858000"/>
              <a:gd name="connsiteX175" fmla="*/ 10367470 w 12192000"/>
              <a:gd name="connsiteY175" fmla="*/ 6480828 h 6858000"/>
              <a:gd name="connsiteX176" fmla="*/ 10373656 w 12192000"/>
              <a:gd name="connsiteY176" fmla="*/ 6484981 h 6858000"/>
              <a:gd name="connsiteX177" fmla="*/ 10406648 w 12192000"/>
              <a:gd name="connsiteY177" fmla="*/ 6484981 h 6858000"/>
              <a:gd name="connsiteX178" fmla="*/ 10412834 w 12192000"/>
              <a:gd name="connsiteY178" fmla="*/ 6482905 h 6858000"/>
              <a:gd name="connsiteX179" fmla="*/ 10414896 w 12192000"/>
              <a:gd name="connsiteY179" fmla="*/ 6476677 h 6858000"/>
              <a:gd name="connsiteX180" fmla="*/ 10367470 w 12192000"/>
              <a:gd name="connsiteY180" fmla="*/ 6372879 h 6858000"/>
              <a:gd name="connsiteX181" fmla="*/ 10412834 w 12192000"/>
              <a:gd name="connsiteY181" fmla="*/ 6304371 h 6858000"/>
              <a:gd name="connsiteX182" fmla="*/ 10324168 w 12192000"/>
              <a:gd name="connsiteY182" fmla="*/ 6225485 h 6858000"/>
              <a:gd name="connsiteX183" fmla="*/ 10317982 w 12192000"/>
              <a:gd name="connsiteY183" fmla="*/ 6225485 h 6858000"/>
              <a:gd name="connsiteX184" fmla="*/ 11680537 w 12192000"/>
              <a:gd name="connsiteY184" fmla="*/ 6192479 h 6858000"/>
              <a:gd name="connsiteX185" fmla="*/ 11688780 w 12192000"/>
              <a:gd name="connsiteY185" fmla="*/ 6192479 h 6858000"/>
              <a:gd name="connsiteX186" fmla="*/ 11795922 w 12192000"/>
              <a:gd name="connsiteY186" fmla="*/ 6254292 h 6858000"/>
              <a:gd name="connsiteX187" fmla="*/ 11800043 w 12192000"/>
              <a:gd name="connsiteY187" fmla="*/ 6260473 h 6858000"/>
              <a:gd name="connsiteX188" fmla="*/ 11791801 w 12192000"/>
              <a:gd name="connsiteY188" fmla="*/ 6266654 h 6858000"/>
              <a:gd name="connsiteX189" fmla="*/ 11701142 w 12192000"/>
              <a:gd name="connsiteY189" fmla="*/ 6309923 h 6858000"/>
              <a:gd name="connsiteX190" fmla="*/ 11690840 w 12192000"/>
              <a:gd name="connsiteY190" fmla="*/ 6311983 h 6858000"/>
              <a:gd name="connsiteX191" fmla="*/ 11686719 w 12192000"/>
              <a:gd name="connsiteY191" fmla="*/ 6301681 h 6858000"/>
              <a:gd name="connsiteX192" fmla="*/ 11678477 w 12192000"/>
              <a:gd name="connsiteY192" fmla="*/ 6200720 h 6858000"/>
              <a:gd name="connsiteX193" fmla="*/ 11680537 w 12192000"/>
              <a:gd name="connsiteY193" fmla="*/ 6192479 h 6858000"/>
              <a:gd name="connsiteX194" fmla="*/ 11623202 w 12192000"/>
              <a:gd name="connsiteY194" fmla="*/ 6191708 h 6858000"/>
              <a:gd name="connsiteX195" fmla="*/ 11627323 w 12192000"/>
              <a:gd name="connsiteY195" fmla="*/ 6192483 h 6858000"/>
              <a:gd name="connsiteX196" fmla="*/ 11629383 w 12192000"/>
              <a:gd name="connsiteY196" fmla="*/ 6202808 h 6858000"/>
              <a:gd name="connsiteX197" fmla="*/ 11621142 w 12192000"/>
              <a:gd name="connsiteY197" fmla="*/ 6303996 h 6858000"/>
              <a:gd name="connsiteX198" fmla="*/ 11617020 w 12192000"/>
              <a:gd name="connsiteY198" fmla="*/ 6312256 h 6858000"/>
              <a:gd name="connsiteX199" fmla="*/ 11606719 w 12192000"/>
              <a:gd name="connsiteY199" fmla="*/ 6312256 h 6858000"/>
              <a:gd name="connsiteX200" fmla="*/ 11516059 w 12192000"/>
              <a:gd name="connsiteY200" fmla="*/ 6266825 h 6858000"/>
              <a:gd name="connsiteX201" fmla="*/ 11507818 w 12192000"/>
              <a:gd name="connsiteY201" fmla="*/ 6260630 h 6858000"/>
              <a:gd name="connsiteX202" fmla="*/ 11511939 w 12192000"/>
              <a:gd name="connsiteY202" fmla="*/ 6254434 h 6858000"/>
              <a:gd name="connsiteX203" fmla="*/ 11619081 w 12192000"/>
              <a:gd name="connsiteY203" fmla="*/ 6192483 h 6858000"/>
              <a:gd name="connsiteX204" fmla="*/ 11623202 w 12192000"/>
              <a:gd name="connsiteY204" fmla="*/ 6191708 h 6858000"/>
              <a:gd name="connsiteX205" fmla="*/ 11654515 w 12192000"/>
              <a:gd name="connsiteY205" fmla="*/ 6156519 h 6858000"/>
              <a:gd name="connsiteX206" fmla="*/ 11437684 w 12192000"/>
              <a:gd name="connsiteY206" fmla="*/ 6375689 h 6858000"/>
              <a:gd name="connsiteX207" fmla="*/ 11654515 w 12192000"/>
              <a:gd name="connsiteY207" fmla="*/ 6594858 h 6858000"/>
              <a:gd name="connsiteX208" fmla="*/ 11871347 w 12192000"/>
              <a:gd name="connsiteY208" fmla="*/ 6375689 h 6858000"/>
              <a:gd name="connsiteX209" fmla="*/ 11654515 w 12192000"/>
              <a:gd name="connsiteY209" fmla="*/ 6156519 h 6858000"/>
              <a:gd name="connsiteX210" fmla="*/ 11653930 w 12192000"/>
              <a:gd name="connsiteY210" fmla="*/ 6124960 h 6858000"/>
              <a:gd name="connsiteX211" fmla="*/ 11900569 w 12192000"/>
              <a:gd name="connsiteY211" fmla="*/ 6374521 h 6858000"/>
              <a:gd name="connsiteX212" fmla="*/ 11653930 w 12192000"/>
              <a:gd name="connsiteY212" fmla="*/ 6624082 h 6858000"/>
              <a:gd name="connsiteX213" fmla="*/ 11407292 w 12192000"/>
              <a:gd name="connsiteY213" fmla="*/ 6374521 h 6858000"/>
              <a:gd name="connsiteX214" fmla="*/ 11653930 w 12192000"/>
              <a:gd name="connsiteY214" fmla="*/ 6124960 h 6858000"/>
              <a:gd name="connsiteX215" fmla="*/ 11641007 w 12192000"/>
              <a:gd name="connsiteY215" fmla="*/ 6046384 h 6858000"/>
              <a:gd name="connsiteX216" fmla="*/ 11628668 w 12192000"/>
              <a:gd name="connsiteY216" fmla="*/ 6096267 h 6858000"/>
              <a:gd name="connsiteX217" fmla="*/ 11606046 w 12192000"/>
              <a:gd name="connsiteY217" fmla="*/ 6100424 h 6858000"/>
              <a:gd name="connsiteX218" fmla="*/ 11579311 w 12192000"/>
              <a:gd name="connsiteY218" fmla="*/ 6054698 h 6858000"/>
              <a:gd name="connsiteX219" fmla="*/ 11579311 w 12192000"/>
              <a:gd name="connsiteY219" fmla="*/ 6052619 h 6858000"/>
              <a:gd name="connsiteX220" fmla="*/ 11577254 w 12192000"/>
              <a:gd name="connsiteY220" fmla="*/ 6054698 h 6858000"/>
              <a:gd name="connsiteX221" fmla="*/ 11556689 w 12192000"/>
              <a:gd name="connsiteY221" fmla="*/ 6058855 h 6858000"/>
              <a:gd name="connsiteX222" fmla="*/ 11556689 w 12192000"/>
              <a:gd name="connsiteY222" fmla="*/ 6060933 h 6858000"/>
              <a:gd name="connsiteX223" fmla="*/ 11552576 w 12192000"/>
              <a:gd name="connsiteY223" fmla="*/ 6085875 h 6858000"/>
              <a:gd name="connsiteX224" fmla="*/ 11556689 w 12192000"/>
              <a:gd name="connsiteY224" fmla="*/ 6112895 h 6858000"/>
              <a:gd name="connsiteX225" fmla="*/ 11536124 w 12192000"/>
              <a:gd name="connsiteY225" fmla="*/ 6121208 h 6858000"/>
              <a:gd name="connsiteX226" fmla="*/ 11499106 w 12192000"/>
              <a:gd name="connsiteY226" fmla="*/ 6085875 h 6858000"/>
              <a:gd name="connsiteX227" fmla="*/ 11499106 w 12192000"/>
              <a:gd name="connsiteY227" fmla="*/ 6083796 h 6858000"/>
              <a:gd name="connsiteX228" fmla="*/ 11497050 w 12192000"/>
              <a:gd name="connsiteY228" fmla="*/ 6083796 h 6858000"/>
              <a:gd name="connsiteX229" fmla="*/ 11478541 w 12192000"/>
              <a:gd name="connsiteY229" fmla="*/ 6096267 h 6858000"/>
              <a:gd name="connsiteX230" fmla="*/ 11478541 w 12192000"/>
              <a:gd name="connsiteY230" fmla="*/ 6098345 h 6858000"/>
              <a:gd name="connsiteX231" fmla="*/ 11490880 w 12192000"/>
              <a:gd name="connsiteY231" fmla="*/ 6148228 h 6858000"/>
              <a:gd name="connsiteX232" fmla="*/ 11474428 w 12192000"/>
              <a:gd name="connsiteY232" fmla="*/ 6160699 h 6858000"/>
              <a:gd name="connsiteX233" fmla="*/ 11431240 w 12192000"/>
              <a:gd name="connsiteY233" fmla="*/ 6133679 h 6858000"/>
              <a:gd name="connsiteX234" fmla="*/ 11429184 w 12192000"/>
              <a:gd name="connsiteY234" fmla="*/ 6133679 h 6858000"/>
              <a:gd name="connsiteX235" fmla="*/ 11429184 w 12192000"/>
              <a:gd name="connsiteY235" fmla="*/ 6135757 h 6858000"/>
              <a:gd name="connsiteX236" fmla="*/ 11412731 w 12192000"/>
              <a:gd name="connsiteY236" fmla="*/ 6150307 h 6858000"/>
              <a:gd name="connsiteX237" fmla="*/ 11412731 w 12192000"/>
              <a:gd name="connsiteY237" fmla="*/ 6152385 h 6858000"/>
              <a:gd name="connsiteX238" fmla="*/ 11439467 w 12192000"/>
              <a:gd name="connsiteY238" fmla="*/ 6198111 h 6858000"/>
              <a:gd name="connsiteX239" fmla="*/ 11425070 w 12192000"/>
              <a:gd name="connsiteY239" fmla="*/ 6214739 h 6858000"/>
              <a:gd name="connsiteX240" fmla="*/ 11375714 w 12192000"/>
              <a:gd name="connsiteY240" fmla="*/ 6202268 h 6858000"/>
              <a:gd name="connsiteX241" fmla="*/ 11373657 w 12192000"/>
              <a:gd name="connsiteY241" fmla="*/ 6202268 h 6858000"/>
              <a:gd name="connsiteX242" fmla="*/ 11363375 w 12192000"/>
              <a:gd name="connsiteY242" fmla="*/ 6220974 h 6858000"/>
              <a:gd name="connsiteX243" fmla="*/ 11363375 w 12192000"/>
              <a:gd name="connsiteY243" fmla="*/ 6223053 h 6858000"/>
              <a:gd name="connsiteX244" fmla="*/ 11400392 w 12192000"/>
              <a:gd name="connsiteY244" fmla="*/ 6260465 h 6858000"/>
              <a:gd name="connsiteX245" fmla="*/ 11392166 w 12192000"/>
              <a:gd name="connsiteY245" fmla="*/ 6279171 h 6858000"/>
              <a:gd name="connsiteX246" fmla="*/ 11340753 w 12192000"/>
              <a:gd name="connsiteY246" fmla="*/ 6279171 h 6858000"/>
              <a:gd name="connsiteX247" fmla="*/ 11338696 w 12192000"/>
              <a:gd name="connsiteY247" fmla="*/ 6279171 h 6858000"/>
              <a:gd name="connsiteX248" fmla="*/ 11338696 w 12192000"/>
              <a:gd name="connsiteY248" fmla="*/ 6281249 h 6858000"/>
              <a:gd name="connsiteX249" fmla="*/ 11332527 w 12192000"/>
              <a:gd name="connsiteY249" fmla="*/ 6302033 h 6858000"/>
              <a:gd name="connsiteX250" fmla="*/ 11334583 w 12192000"/>
              <a:gd name="connsiteY250" fmla="*/ 6304112 h 6858000"/>
              <a:gd name="connsiteX251" fmla="*/ 11377770 w 12192000"/>
              <a:gd name="connsiteY251" fmla="*/ 6329053 h 6858000"/>
              <a:gd name="connsiteX252" fmla="*/ 11375714 w 12192000"/>
              <a:gd name="connsiteY252" fmla="*/ 6351917 h 6858000"/>
              <a:gd name="connsiteX253" fmla="*/ 11326357 w 12192000"/>
              <a:gd name="connsiteY253" fmla="*/ 6364388 h 6858000"/>
              <a:gd name="connsiteX254" fmla="*/ 11324300 w 12192000"/>
              <a:gd name="connsiteY254" fmla="*/ 6364388 h 6858000"/>
              <a:gd name="connsiteX255" fmla="*/ 11324300 w 12192000"/>
              <a:gd name="connsiteY255" fmla="*/ 6366465 h 6858000"/>
              <a:gd name="connsiteX256" fmla="*/ 11324300 w 12192000"/>
              <a:gd name="connsiteY256" fmla="*/ 6376858 h 6858000"/>
              <a:gd name="connsiteX257" fmla="*/ 11324300 w 12192000"/>
              <a:gd name="connsiteY257" fmla="*/ 6387250 h 6858000"/>
              <a:gd name="connsiteX258" fmla="*/ 11324300 w 12192000"/>
              <a:gd name="connsiteY258" fmla="*/ 6389329 h 6858000"/>
              <a:gd name="connsiteX259" fmla="*/ 11326357 w 12192000"/>
              <a:gd name="connsiteY259" fmla="*/ 6389329 h 6858000"/>
              <a:gd name="connsiteX260" fmla="*/ 11375714 w 12192000"/>
              <a:gd name="connsiteY260" fmla="*/ 6401800 h 6858000"/>
              <a:gd name="connsiteX261" fmla="*/ 11379827 w 12192000"/>
              <a:gd name="connsiteY261" fmla="*/ 6424662 h 6858000"/>
              <a:gd name="connsiteX262" fmla="*/ 11334583 w 12192000"/>
              <a:gd name="connsiteY262" fmla="*/ 6451682 h 6858000"/>
              <a:gd name="connsiteX263" fmla="*/ 11332527 w 12192000"/>
              <a:gd name="connsiteY263" fmla="*/ 6451682 h 6858000"/>
              <a:gd name="connsiteX264" fmla="*/ 11332527 w 12192000"/>
              <a:gd name="connsiteY264" fmla="*/ 6453761 h 6858000"/>
              <a:gd name="connsiteX265" fmla="*/ 11338696 w 12192000"/>
              <a:gd name="connsiteY265" fmla="*/ 6474546 h 6858000"/>
              <a:gd name="connsiteX266" fmla="*/ 11340753 w 12192000"/>
              <a:gd name="connsiteY266" fmla="*/ 6474546 h 6858000"/>
              <a:gd name="connsiteX267" fmla="*/ 11392166 w 12192000"/>
              <a:gd name="connsiteY267" fmla="*/ 6474546 h 6858000"/>
              <a:gd name="connsiteX268" fmla="*/ 11400392 w 12192000"/>
              <a:gd name="connsiteY268" fmla="*/ 6495329 h 6858000"/>
              <a:gd name="connsiteX269" fmla="*/ 11363375 w 12192000"/>
              <a:gd name="connsiteY269" fmla="*/ 6532742 h 6858000"/>
              <a:gd name="connsiteX270" fmla="*/ 11363375 w 12192000"/>
              <a:gd name="connsiteY270" fmla="*/ 6534820 h 6858000"/>
              <a:gd name="connsiteX271" fmla="*/ 11375714 w 12192000"/>
              <a:gd name="connsiteY271" fmla="*/ 6553526 h 6858000"/>
              <a:gd name="connsiteX272" fmla="*/ 11427127 w 12192000"/>
              <a:gd name="connsiteY272" fmla="*/ 6538978 h 6858000"/>
              <a:gd name="connsiteX273" fmla="*/ 11439467 w 12192000"/>
              <a:gd name="connsiteY273" fmla="*/ 6557684 h 6858000"/>
              <a:gd name="connsiteX274" fmla="*/ 11412731 w 12192000"/>
              <a:gd name="connsiteY274" fmla="*/ 6603410 h 6858000"/>
              <a:gd name="connsiteX275" fmla="*/ 11414788 w 12192000"/>
              <a:gd name="connsiteY275" fmla="*/ 6605487 h 6858000"/>
              <a:gd name="connsiteX276" fmla="*/ 11429184 w 12192000"/>
              <a:gd name="connsiteY276" fmla="*/ 6620037 h 6858000"/>
              <a:gd name="connsiteX277" fmla="*/ 11431240 w 12192000"/>
              <a:gd name="connsiteY277" fmla="*/ 6620037 h 6858000"/>
              <a:gd name="connsiteX278" fmla="*/ 11476484 w 12192000"/>
              <a:gd name="connsiteY278" fmla="*/ 6593017 h 6858000"/>
              <a:gd name="connsiteX279" fmla="*/ 11492937 w 12192000"/>
              <a:gd name="connsiteY279" fmla="*/ 6607566 h 6858000"/>
              <a:gd name="connsiteX280" fmla="*/ 11480598 w 12192000"/>
              <a:gd name="connsiteY280" fmla="*/ 6657449 h 6858000"/>
              <a:gd name="connsiteX281" fmla="*/ 11480598 w 12192000"/>
              <a:gd name="connsiteY281" fmla="*/ 6659528 h 6858000"/>
              <a:gd name="connsiteX282" fmla="*/ 11499106 w 12192000"/>
              <a:gd name="connsiteY282" fmla="*/ 6669919 h 6858000"/>
              <a:gd name="connsiteX283" fmla="*/ 11499106 w 12192000"/>
              <a:gd name="connsiteY283" fmla="*/ 6671998 h 6858000"/>
              <a:gd name="connsiteX284" fmla="*/ 11501163 w 12192000"/>
              <a:gd name="connsiteY284" fmla="*/ 6669919 h 6858000"/>
              <a:gd name="connsiteX285" fmla="*/ 11538180 w 12192000"/>
              <a:gd name="connsiteY285" fmla="*/ 6632508 h 6858000"/>
              <a:gd name="connsiteX286" fmla="*/ 11556689 w 12192000"/>
              <a:gd name="connsiteY286" fmla="*/ 6640822 h 6858000"/>
              <a:gd name="connsiteX287" fmla="*/ 11554632 w 12192000"/>
              <a:gd name="connsiteY287" fmla="*/ 6667842 h 6858000"/>
              <a:gd name="connsiteX288" fmla="*/ 11556689 w 12192000"/>
              <a:gd name="connsiteY288" fmla="*/ 6692783 h 6858000"/>
              <a:gd name="connsiteX289" fmla="*/ 11556689 w 12192000"/>
              <a:gd name="connsiteY289" fmla="*/ 6694861 h 6858000"/>
              <a:gd name="connsiteX290" fmla="*/ 11558746 w 12192000"/>
              <a:gd name="connsiteY290" fmla="*/ 6694861 h 6858000"/>
              <a:gd name="connsiteX291" fmla="*/ 11579311 w 12192000"/>
              <a:gd name="connsiteY291" fmla="*/ 6701096 h 6858000"/>
              <a:gd name="connsiteX292" fmla="*/ 11581367 w 12192000"/>
              <a:gd name="connsiteY292" fmla="*/ 6701096 h 6858000"/>
              <a:gd name="connsiteX293" fmla="*/ 11606046 w 12192000"/>
              <a:gd name="connsiteY293" fmla="*/ 6655371 h 6858000"/>
              <a:gd name="connsiteX294" fmla="*/ 11628668 w 12192000"/>
              <a:gd name="connsiteY294" fmla="*/ 6657449 h 6858000"/>
              <a:gd name="connsiteX295" fmla="*/ 11641007 w 12192000"/>
              <a:gd name="connsiteY295" fmla="*/ 6709410 h 6858000"/>
              <a:gd name="connsiteX296" fmla="*/ 11643063 w 12192000"/>
              <a:gd name="connsiteY296" fmla="*/ 6709410 h 6858000"/>
              <a:gd name="connsiteX297" fmla="*/ 11663629 w 12192000"/>
              <a:gd name="connsiteY297" fmla="*/ 6709410 h 6858000"/>
              <a:gd name="connsiteX298" fmla="*/ 11665686 w 12192000"/>
              <a:gd name="connsiteY298" fmla="*/ 6709410 h 6858000"/>
              <a:gd name="connsiteX299" fmla="*/ 11680082 w 12192000"/>
              <a:gd name="connsiteY299" fmla="*/ 6657449 h 6858000"/>
              <a:gd name="connsiteX300" fmla="*/ 11700647 w 12192000"/>
              <a:gd name="connsiteY300" fmla="*/ 6655371 h 6858000"/>
              <a:gd name="connsiteX301" fmla="*/ 11727382 w 12192000"/>
              <a:gd name="connsiteY301" fmla="*/ 6701096 h 6858000"/>
              <a:gd name="connsiteX302" fmla="*/ 11747947 w 12192000"/>
              <a:gd name="connsiteY302" fmla="*/ 6694861 h 6858000"/>
              <a:gd name="connsiteX303" fmla="*/ 11750004 w 12192000"/>
              <a:gd name="connsiteY303" fmla="*/ 6694861 h 6858000"/>
              <a:gd name="connsiteX304" fmla="*/ 11752060 w 12192000"/>
              <a:gd name="connsiteY304" fmla="*/ 6667842 h 6858000"/>
              <a:gd name="connsiteX305" fmla="*/ 11750004 w 12192000"/>
              <a:gd name="connsiteY305" fmla="*/ 6640822 h 6858000"/>
              <a:gd name="connsiteX306" fmla="*/ 11770569 w 12192000"/>
              <a:gd name="connsiteY306" fmla="*/ 6632508 h 6858000"/>
              <a:gd name="connsiteX307" fmla="*/ 11807586 w 12192000"/>
              <a:gd name="connsiteY307" fmla="*/ 6669919 h 6858000"/>
              <a:gd name="connsiteX308" fmla="*/ 11826095 w 12192000"/>
              <a:gd name="connsiteY308" fmla="*/ 6659528 h 6858000"/>
              <a:gd name="connsiteX309" fmla="*/ 11828152 w 12192000"/>
              <a:gd name="connsiteY309" fmla="*/ 6657449 h 6858000"/>
              <a:gd name="connsiteX310" fmla="*/ 11828152 w 12192000"/>
              <a:gd name="connsiteY310" fmla="*/ 6655371 h 6858000"/>
              <a:gd name="connsiteX311" fmla="*/ 11813756 w 12192000"/>
              <a:gd name="connsiteY311" fmla="*/ 6607566 h 6858000"/>
              <a:gd name="connsiteX312" fmla="*/ 11830208 w 12192000"/>
              <a:gd name="connsiteY312" fmla="*/ 6593017 h 6858000"/>
              <a:gd name="connsiteX313" fmla="*/ 11875452 w 12192000"/>
              <a:gd name="connsiteY313" fmla="*/ 6620037 h 6858000"/>
              <a:gd name="connsiteX314" fmla="*/ 11877509 w 12192000"/>
              <a:gd name="connsiteY314" fmla="*/ 6620037 h 6858000"/>
              <a:gd name="connsiteX315" fmla="*/ 11891905 w 12192000"/>
              <a:gd name="connsiteY315" fmla="*/ 6603410 h 6858000"/>
              <a:gd name="connsiteX316" fmla="*/ 11893961 w 12192000"/>
              <a:gd name="connsiteY316" fmla="*/ 6603410 h 6858000"/>
              <a:gd name="connsiteX317" fmla="*/ 11867226 w 12192000"/>
              <a:gd name="connsiteY317" fmla="*/ 6557684 h 6858000"/>
              <a:gd name="connsiteX318" fmla="*/ 11879565 w 12192000"/>
              <a:gd name="connsiteY318" fmla="*/ 6538978 h 6858000"/>
              <a:gd name="connsiteX319" fmla="*/ 11930979 w 12192000"/>
              <a:gd name="connsiteY319" fmla="*/ 6553526 h 6858000"/>
              <a:gd name="connsiteX320" fmla="*/ 11933035 w 12192000"/>
              <a:gd name="connsiteY320" fmla="*/ 6551448 h 6858000"/>
              <a:gd name="connsiteX321" fmla="*/ 11943318 w 12192000"/>
              <a:gd name="connsiteY321" fmla="*/ 6532742 h 6858000"/>
              <a:gd name="connsiteX322" fmla="*/ 11943318 w 12192000"/>
              <a:gd name="connsiteY322" fmla="*/ 6530664 h 6858000"/>
              <a:gd name="connsiteX323" fmla="*/ 11906300 w 12192000"/>
              <a:gd name="connsiteY323" fmla="*/ 6495329 h 6858000"/>
              <a:gd name="connsiteX324" fmla="*/ 11914526 w 12192000"/>
              <a:gd name="connsiteY324" fmla="*/ 6474546 h 6858000"/>
              <a:gd name="connsiteX325" fmla="*/ 11965940 w 12192000"/>
              <a:gd name="connsiteY325" fmla="*/ 6474546 h 6858000"/>
              <a:gd name="connsiteX326" fmla="*/ 11967996 w 12192000"/>
              <a:gd name="connsiteY326" fmla="*/ 6474546 h 6858000"/>
              <a:gd name="connsiteX327" fmla="*/ 11972109 w 12192000"/>
              <a:gd name="connsiteY327" fmla="*/ 6453761 h 6858000"/>
              <a:gd name="connsiteX328" fmla="*/ 11972109 w 12192000"/>
              <a:gd name="connsiteY328" fmla="*/ 6451682 h 6858000"/>
              <a:gd name="connsiteX329" fmla="*/ 11926866 w 12192000"/>
              <a:gd name="connsiteY329" fmla="*/ 6424662 h 6858000"/>
              <a:gd name="connsiteX330" fmla="*/ 11930979 w 12192000"/>
              <a:gd name="connsiteY330" fmla="*/ 6403878 h 6858000"/>
              <a:gd name="connsiteX331" fmla="*/ 11980336 w 12192000"/>
              <a:gd name="connsiteY331" fmla="*/ 6389329 h 6858000"/>
              <a:gd name="connsiteX332" fmla="*/ 11982392 w 12192000"/>
              <a:gd name="connsiteY332" fmla="*/ 6389329 h 6858000"/>
              <a:gd name="connsiteX333" fmla="*/ 11982392 w 12192000"/>
              <a:gd name="connsiteY333" fmla="*/ 6376858 h 6858000"/>
              <a:gd name="connsiteX334" fmla="*/ 11982392 w 12192000"/>
              <a:gd name="connsiteY334" fmla="*/ 6366465 h 6858000"/>
              <a:gd name="connsiteX335" fmla="*/ 11980336 w 12192000"/>
              <a:gd name="connsiteY335" fmla="*/ 6366465 h 6858000"/>
              <a:gd name="connsiteX336" fmla="*/ 11930979 w 12192000"/>
              <a:gd name="connsiteY336" fmla="*/ 6351917 h 6858000"/>
              <a:gd name="connsiteX337" fmla="*/ 11928922 w 12192000"/>
              <a:gd name="connsiteY337" fmla="*/ 6331132 h 6858000"/>
              <a:gd name="connsiteX338" fmla="*/ 11972109 w 12192000"/>
              <a:gd name="connsiteY338" fmla="*/ 6304112 h 6858000"/>
              <a:gd name="connsiteX339" fmla="*/ 11974166 w 12192000"/>
              <a:gd name="connsiteY339" fmla="*/ 6304112 h 6858000"/>
              <a:gd name="connsiteX340" fmla="*/ 11974166 w 12192000"/>
              <a:gd name="connsiteY340" fmla="*/ 6302033 h 6858000"/>
              <a:gd name="connsiteX341" fmla="*/ 11967996 w 12192000"/>
              <a:gd name="connsiteY341" fmla="*/ 6281249 h 6858000"/>
              <a:gd name="connsiteX342" fmla="*/ 11965940 w 12192000"/>
              <a:gd name="connsiteY342" fmla="*/ 6281249 h 6858000"/>
              <a:gd name="connsiteX343" fmla="*/ 11914526 w 12192000"/>
              <a:gd name="connsiteY343" fmla="*/ 6281249 h 6858000"/>
              <a:gd name="connsiteX344" fmla="*/ 11906300 w 12192000"/>
              <a:gd name="connsiteY344" fmla="*/ 6260465 h 6858000"/>
              <a:gd name="connsiteX345" fmla="*/ 11943318 w 12192000"/>
              <a:gd name="connsiteY345" fmla="*/ 6223053 h 6858000"/>
              <a:gd name="connsiteX346" fmla="*/ 11943318 w 12192000"/>
              <a:gd name="connsiteY346" fmla="*/ 6220974 h 6858000"/>
              <a:gd name="connsiteX347" fmla="*/ 11933035 w 12192000"/>
              <a:gd name="connsiteY347" fmla="*/ 6202268 h 6858000"/>
              <a:gd name="connsiteX348" fmla="*/ 11930979 w 12192000"/>
              <a:gd name="connsiteY348" fmla="*/ 6202268 h 6858000"/>
              <a:gd name="connsiteX349" fmla="*/ 11881622 w 12192000"/>
              <a:gd name="connsiteY349" fmla="*/ 6214739 h 6858000"/>
              <a:gd name="connsiteX350" fmla="*/ 11867226 w 12192000"/>
              <a:gd name="connsiteY350" fmla="*/ 6198111 h 6858000"/>
              <a:gd name="connsiteX351" fmla="*/ 11893961 w 12192000"/>
              <a:gd name="connsiteY351" fmla="*/ 6152385 h 6858000"/>
              <a:gd name="connsiteX352" fmla="*/ 11893961 w 12192000"/>
              <a:gd name="connsiteY352" fmla="*/ 6150307 h 6858000"/>
              <a:gd name="connsiteX353" fmla="*/ 11877509 w 12192000"/>
              <a:gd name="connsiteY353" fmla="*/ 6135757 h 6858000"/>
              <a:gd name="connsiteX354" fmla="*/ 11832265 w 12192000"/>
              <a:gd name="connsiteY354" fmla="*/ 6160699 h 6858000"/>
              <a:gd name="connsiteX355" fmla="*/ 11813756 w 12192000"/>
              <a:gd name="connsiteY355" fmla="*/ 6148228 h 6858000"/>
              <a:gd name="connsiteX356" fmla="*/ 11828152 w 12192000"/>
              <a:gd name="connsiteY356" fmla="*/ 6098345 h 6858000"/>
              <a:gd name="connsiteX357" fmla="*/ 11828152 w 12192000"/>
              <a:gd name="connsiteY357" fmla="*/ 6096267 h 6858000"/>
              <a:gd name="connsiteX358" fmla="*/ 11809643 w 12192000"/>
              <a:gd name="connsiteY358" fmla="*/ 6085875 h 6858000"/>
              <a:gd name="connsiteX359" fmla="*/ 11807586 w 12192000"/>
              <a:gd name="connsiteY359" fmla="*/ 6083796 h 6858000"/>
              <a:gd name="connsiteX360" fmla="*/ 11807586 w 12192000"/>
              <a:gd name="connsiteY360" fmla="*/ 6085875 h 6858000"/>
              <a:gd name="connsiteX361" fmla="*/ 11770569 w 12192000"/>
              <a:gd name="connsiteY361" fmla="*/ 6121208 h 6858000"/>
              <a:gd name="connsiteX362" fmla="*/ 11750004 w 12192000"/>
              <a:gd name="connsiteY362" fmla="*/ 6112895 h 6858000"/>
              <a:gd name="connsiteX363" fmla="*/ 11754116 w 12192000"/>
              <a:gd name="connsiteY363" fmla="*/ 6085875 h 6858000"/>
              <a:gd name="connsiteX364" fmla="*/ 11750004 w 12192000"/>
              <a:gd name="connsiteY364" fmla="*/ 6060933 h 6858000"/>
              <a:gd name="connsiteX365" fmla="*/ 11750004 w 12192000"/>
              <a:gd name="connsiteY365" fmla="*/ 6058855 h 6858000"/>
              <a:gd name="connsiteX366" fmla="*/ 11747947 w 12192000"/>
              <a:gd name="connsiteY366" fmla="*/ 6058855 h 6858000"/>
              <a:gd name="connsiteX367" fmla="*/ 11727382 w 12192000"/>
              <a:gd name="connsiteY367" fmla="*/ 6054698 h 6858000"/>
              <a:gd name="connsiteX368" fmla="*/ 11700647 w 12192000"/>
              <a:gd name="connsiteY368" fmla="*/ 6100424 h 6858000"/>
              <a:gd name="connsiteX369" fmla="*/ 11678025 w 12192000"/>
              <a:gd name="connsiteY369" fmla="*/ 6096267 h 6858000"/>
              <a:gd name="connsiteX370" fmla="*/ 11665686 w 12192000"/>
              <a:gd name="connsiteY370" fmla="*/ 6046384 h 6858000"/>
              <a:gd name="connsiteX371" fmla="*/ 11663629 w 12192000"/>
              <a:gd name="connsiteY371" fmla="*/ 6046384 h 6858000"/>
              <a:gd name="connsiteX372" fmla="*/ 11643063 w 12192000"/>
              <a:gd name="connsiteY372" fmla="*/ 6046384 h 6858000"/>
              <a:gd name="connsiteX373" fmla="*/ 11641007 w 12192000"/>
              <a:gd name="connsiteY373" fmla="*/ 6046384 h 6858000"/>
              <a:gd name="connsiteX374" fmla="*/ 0 w 12192000"/>
              <a:gd name="connsiteY374" fmla="*/ 0 h 6858000"/>
              <a:gd name="connsiteX375" fmla="*/ 12192000 w 12192000"/>
              <a:gd name="connsiteY375" fmla="*/ 0 h 6858000"/>
              <a:gd name="connsiteX376" fmla="*/ 12192000 w 12192000"/>
              <a:gd name="connsiteY376" fmla="*/ 6858000 h 6858000"/>
              <a:gd name="connsiteX377" fmla="*/ 4539049 w 12192000"/>
              <a:gd name="connsiteY377" fmla="*/ 6858000 h 6858000"/>
              <a:gd name="connsiteX378" fmla="*/ 0 w 12192000"/>
              <a:gd name="connsiteY378" fmla="*/ 6858000 h 6858000"/>
              <a:gd name="connsiteX379" fmla="*/ 0 w 12192000"/>
              <a:gd name="connsiteY379" fmla="*/ 627311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</a:cxnLst>
            <a:rect l="l" t="t" r="r" b="b"/>
            <a:pathLst>
              <a:path w="12192000" h="6858000">
                <a:moveTo>
                  <a:pt x="11608106" y="6443815"/>
                </a:moveTo>
                <a:cubicBezTo>
                  <a:pt x="11612187" y="6441731"/>
                  <a:pt x="11614228" y="6441731"/>
                  <a:pt x="11618309" y="6443815"/>
                </a:cubicBezTo>
                <a:cubicBezTo>
                  <a:pt x="11620349" y="6445900"/>
                  <a:pt x="11622390" y="6447984"/>
                  <a:pt x="11622390" y="6452153"/>
                </a:cubicBezTo>
                <a:cubicBezTo>
                  <a:pt x="11628512" y="6554297"/>
                  <a:pt x="11628512" y="6554297"/>
                  <a:pt x="11628512" y="6554297"/>
                </a:cubicBezTo>
                <a:cubicBezTo>
                  <a:pt x="11630552" y="6560550"/>
                  <a:pt x="11628512" y="6562635"/>
                  <a:pt x="11626471" y="6564719"/>
                </a:cubicBezTo>
                <a:cubicBezTo>
                  <a:pt x="11624431" y="6566804"/>
                  <a:pt x="11622390" y="6564719"/>
                  <a:pt x="11620349" y="6564719"/>
                </a:cubicBezTo>
                <a:cubicBezTo>
                  <a:pt x="11575456" y="6554297"/>
                  <a:pt x="11544846" y="6535535"/>
                  <a:pt x="11514237" y="6502183"/>
                </a:cubicBezTo>
                <a:cubicBezTo>
                  <a:pt x="11512196" y="6500099"/>
                  <a:pt x="11510155" y="6498014"/>
                  <a:pt x="11510155" y="6495930"/>
                </a:cubicBezTo>
                <a:cubicBezTo>
                  <a:pt x="11510155" y="6495930"/>
                  <a:pt x="11510155" y="6495930"/>
                  <a:pt x="11510155" y="6493844"/>
                </a:cubicBezTo>
                <a:cubicBezTo>
                  <a:pt x="11510155" y="6491760"/>
                  <a:pt x="11514237" y="6489675"/>
                  <a:pt x="11516277" y="6489675"/>
                </a:cubicBezTo>
                <a:cubicBezTo>
                  <a:pt x="11608106" y="6443815"/>
                  <a:pt x="11608106" y="6443815"/>
                  <a:pt x="11608106" y="6443815"/>
                </a:cubicBezTo>
                <a:close/>
                <a:moveTo>
                  <a:pt x="11690840" y="6441731"/>
                </a:moveTo>
                <a:cubicBezTo>
                  <a:pt x="11694960" y="6441731"/>
                  <a:pt x="11697021" y="6441731"/>
                  <a:pt x="11701142" y="6441731"/>
                </a:cubicBezTo>
                <a:cubicBezTo>
                  <a:pt x="11791801" y="6487497"/>
                  <a:pt x="11791801" y="6487497"/>
                  <a:pt x="11791801" y="6487497"/>
                </a:cubicBezTo>
                <a:cubicBezTo>
                  <a:pt x="11795922" y="6489577"/>
                  <a:pt x="11797982" y="6491657"/>
                  <a:pt x="11800043" y="6493738"/>
                </a:cubicBezTo>
                <a:cubicBezTo>
                  <a:pt x="11800043" y="6495818"/>
                  <a:pt x="11797982" y="6497898"/>
                  <a:pt x="11795922" y="6499978"/>
                </a:cubicBezTo>
                <a:cubicBezTo>
                  <a:pt x="11765016" y="6533262"/>
                  <a:pt x="11732048" y="6551985"/>
                  <a:pt x="11688780" y="6562386"/>
                </a:cubicBezTo>
                <a:cubicBezTo>
                  <a:pt x="11684658" y="6564466"/>
                  <a:pt x="11682598" y="6564466"/>
                  <a:pt x="11680537" y="6562386"/>
                </a:cubicBezTo>
                <a:cubicBezTo>
                  <a:pt x="11678477" y="6560306"/>
                  <a:pt x="11678477" y="6556145"/>
                  <a:pt x="11678477" y="6554065"/>
                </a:cubicBezTo>
                <a:cubicBezTo>
                  <a:pt x="11686719" y="6450052"/>
                  <a:pt x="11686719" y="6450052"/>
                  <a:pt x="11686719" y="6450052"/>
                </a:cubicBezTo>
                <a:cubicBezTo>
                  <a:pt x="11686719" y="6447972"/>
                  <a:pt x="11688780" y="6443811"/>
                  <a:pt x="11690840" y="6441731"/>
                </a:cubicBezTo>
                <a:close/>
                <a:moveTo>
                  <a:pt x="10873105" y="6401988"/>
                </a:moveTo>
                <a:cubicBezTo>
                  <a:pt x="10873105" y="6401988"/>
                  <a:pt x="10873105" y="6401988"/>
                  <a:pt x="10873105" y="6445191"/>
                </a:cubicBezTo>
                <a:cubicBezTo>
                  <a:pt x="10873105" y="6445191"/>
                  <a:pt x="10846037" y="6453420"/>
                  <a:pt x="10825216" y="6453420"/>
                </a:cubicBezTo>
                <a:cubicBezTo>
                  <a:pt x="10808559" y="6453420"/>
                  <a:pt x="10806477" y="6436962"/>
                  <a:pt x="10806477" y="6428733"/>
                </a:cubicBezTo>
                <a:cubicBezTo>
                  <a:pt x="10806477" y="6414332"/>
                  <a:pt x="10814806" y="6406103"/>
                  <a:pt x="10831463" y="6404046"/>
                </a:cubicBezTo>
                <a:close/>
                <a:moveTo>
                  <a:pt x="10523604" y="6331854"/>
                </a:moveTo>
                <a:cubicBezTo>
                  <a:pt x="10552241" y="6331854"/>
                  <a:pt x="10564515" y="6348461"/>
                  <a:pt x="10564515" y="6392053"/>
                </a:cubicBezTo>
                <a:cubicBezTo>
                  <a:pt x="10564515" y="6429417"/>
                  <a:pt x="10558379" y="6452251"/>
                  <a:pt x="10523604" y="6452251"/>
                </a:cubicBezTo>
                <a:cubicBezTo>
                  <a:pt x="10488829" y="6452251"/>
                  <a:pt x="10482692" y="6429417"/>
                  <a:pt x="10482692" y="6392053"/>
                </a:cubicBezTo>
                <a:cubicBezTo>
                  <a:pt x="10482692" y="6348461"/>
                  <a:pt x="10492920" y="6331854"/>
                  <a:pt x="10523604" y="6331854"/>
                </a:cubicBezTo>
                <a:close/>
                <a:moveTo>
                  <a:pt x="11677827" y="6323542"/>
                </a:moveTo>
                <a:cubicBezTo>
                  <a:pt x="11680654" y="6323023"/>
                  <a:pt x="11683737" y="6323542"/>
                  <a:pt x="11686820" y="6324581"/>
                </a:cubicBezTo>
                <a:cubicBezTo>
                  <a:pt x="11703266" y="6337050"/>
                  <a:pt x="11713544" y="6355752"/>
                  <a:pt x="11713544" y="6376532"/>
                </a:cubicBezTo>
                <a:cubicBezTo>
                  <a:pt x="11713544" y="6407703"/>
                  <a:pt x="11686820" y="6434717"/>
                  <a:pt x="11653930" y="6434717"/>
                </a:cubicBezTo>
                <a:cubicBezTo>
                  <a:pt x="11621040" y="6434717"/>
                  <a:pt x="11594316" y="6407703"/>
                  <a:pt x="11594316" y="6376532"/>
                </a:cubicBezTo>
                <a:cubicBezTo>
                  <a:pt x="11594316" y="6355752"/>
                  <a:pt x="11604594" y="6337050"/>
                  <a:pt x="11621040" y="6326660"/>
                </a:cubicBezTo>
                <a:cubicBezTo>
                  <a:pt x="11627207" y="6322503"/>
                  <a:pt x="11633373" y="6322503"/>
                  <a:pt x="11637485" y="6328737"/>
                </a:cubicBezTo>
                <a:cubicBezTo>
                  <a:pt x="11641596" y="6334972"/>
                  <a:pt x="11639541" y="6341205"/>
                  <a:pt x="11635429" y="6345362"/>
                </a:cubicBezTo>
                <a:cubicBezTo>
                  <a:pt x="11625151" y="6351596"/>
                  <a:pt x="11618984" y="6364064"/>
                  <a:pt x="11618984" y="6376532"/>
                </a:cubicBezTo>
                <a:cubicBezTo>
                  <a:pt x="11618984" y="6395235"/>
                  <a:pt x="11635429" y="6411859"/>
                  <a:pt x="11653930" y="6411859"/>
                </a:cubicBezTo>
                <a:cubicBezTo>
                  <a:pt x="11672431" y="6411859"/>
                  <a:pt x="11688876" y="6395235"/>
                  <a:pt x="11688876" y="6376532"/>
                </a:cubicBezTo>
                <a:cubicBezTo>
                  <a:pt x="11688876" y="6364064"/>
                  <a:pt x="11682709" y="6351596"/>
                  <a:pt x="11672431" y="6345362"/>
                </a:cubicBezTo>
                <a:cubicBezTo>
                  <a:pt x="11668320" y="6341205"/>
                  <a:pt x="11666264" y="6334972"/>
                  <a:pt x="11670375" y="6328737"/>
                </a:cubicBezTo>
                <a:cubicBezTo>
                  <a:pt x="11672431" y="6325621"/>
                  <a:pt x="11675001" y="6324062"/>
                  <a:pt x="11677827" y="6323542"/>
                </a:cubicBezTo>
                <a:close/>
                <a:moveTo>
                  <a:pt x="11826761" y="6308476"/>
                </a:moveTo>
                <a:cubicBezTo>
                  <a:pt x="11828828" y="6308476"/>
                  <a:pt x="11830894" y="6312628"/>
                  <a:pt x="11830894" y="6314705"/>
                </a:cubicBezTo>
                <a:cubicBezTo>
                  <a:pt x="11843292" y="6358303"/>
                  <a:pt x="11843292" y="6395673"/>
                  <a:pt x="11830894" y="6439272"/>
                </a:cubicBezTo>
                <a:cubicBezTo>
                  <a:pt x="11828828" y="6443424"/>
                  <a:pt x="11828828" y="6445500"/>
                  <a:pt x="11826761" y="6445500"/>
                </a:cubicBezTo>
                <a:cubicBezTo>
                  <a:pt x="11822628" y="6447576"/>
                  <a:pt x="11820562" y="6445500"/>
                  <a:pt x="11818495" y="6443424"/>
                </a:cubicBezTo>
                <a:cubicBezTo>
                  <a:pt x="11733770" y="6385292"/>
                  <a:pt x="11733770" y="6385292"/>
                  <a:pt x="11733770" y="6385292"/>
                </a:cubicBezTo>
                <a:cubicBezTo>
                  <a:pt x="11729637" y="6383217"/>
                  <a:pt x="11727571" y="6381140"/>
                  <a:pt x="11727571" y="6376988"/>
                </a:cubicBezTo>
                <a:cubicBezTo>
                  <a:pt x="11727571" y="6374912"/>
                  <a:pt x="11729637" y="6370760"/>
                  <a:pt x="11733770" y="6368684"/>
                </a:cubicBezTo>
                <a:cubicBezTo>
                  <a:pt x="11818495" y="6310553"/>
                  <a:pt x="11818495" y="6310553"/>
                  <a:pt x="11818495" y="6310553"/>
                </a:cubicBezTo>
                <a:cubicBezTo>
                  <a:pt x="11820562" y="6308476"/>
                  <a:pt x="11824695" y="6308476"/>
                  <a:pt x="11826761" y="6308476"/>
                </a:cubicBezTo>
                <a:close/>
                <a:moveTo>
                  <a:pt x="11480933" y="6308476"/>
                </a:moveTo>
                <a:cubicBezTo>
                  <a:pt x="11485024" y="6308476"/>
                  <a:pt x="11487070" y="6310553"/>
                  <a:pt x="11489116" y="6312628"/>
                </a:cubicBezTo>
                <a:cubicBezTo>
                  <a:pt x="11572984" y="6368684"/>
                  <a:pt x="11572984" y="6368684"/>
                  <a:pt x="11572984" y="6368684"/>
                </a:cubicBezTo>
                <a:cubicBezTo>
                  <a:pt x="11577075" y="6370760"/>
                  <a:pt x="11579121" y="6374912"/>
                  <a:pt x="11579121" y="6376988"/>
                </a:cubicBezTo>
                <a:cubicBezTo>
                  <a:pt x="11579121" y="6381140"/>
                  <a:pt x="11577075" y="6383217"/>
                  <a:pt x="11572984" y="6385292"/>
                </a:cubicBezTo>
                <a:lnTo>
                  <a:pt x="11489116" y="6443424"/>
                </a:lnTo>
                <a:cubicBezTo>
                  <a:pt x="11485024" y="6445500"/>
                  <a:pt x="11482979" y="6447576"/>
                  <a:pt x="11480933" y="6445500"/>
                </a:cubicBezTo>
                <a:cubicBezTo>
                  <a:pt x="11478888" y="6445500"/>
                  <a:pt x="11476842" y="6443424"/>
                  <a:pt x="11476842" y="6439272"/>
                </a:cubicBezTo>
                <a:cubicBezTo>
                  <a:pt x="11464569" y="6395673"/>
                  <a:pt x="11464569" y="6360379"/>
                  <a:pt x="11476842" y="6314705"/>
                </a:cubicBezTo>
                <a:cubicBezTo>
                  <a:pt x="11476842" y="6312628"/>
                  <a:pt x="11478888" y="6310553"/>
                  <a:pt x="11480933" y="6308476"/>
                </a:cubicBezTo>
                <a:close/>
                <a:moveTo>
                  <a:pt x="11092888" y="6297956"/>
                </a:moveTo>
                <a:cubicBezTo>
                  <a:pt x="11090835" y="6297956"/>
                  <a:pt x="11088782" y="6297956"/>
                  <a:pt x="11086728" y="6300034"/>
                </a:cubicBezTo>
                <a:cubicBezTo>
                  <a:pt x="11084676" y="6302111"/>
                  <a:pt x="11084676" y="6304188"/>
                  <a:pt x="11084676" y="6306264"/>
                </a:cubicBezTo>
                <a:cubicBezTo>
                  <a:pt x="11125737" y="6464115"/>
                  <a:pt x="11125737" y="6464115"/>
                  <a:pt x="11125737" y="6464115"/>
                </a:cubicBezTo>
                <a:cubicBezTo>
                  <a:pt x="11127790" y="6472423"/>
                  <a:pt x="11136003" y="6484884"/>
                  <a:pt x="11150374" y="6484884"/>
                </a:cubicBezTo>
                <a:cubicBezTo>
                  <a:pt x="11158586" y="6484884"/>
                  <a:pt x="11158586" y="6484884"/>
                  <a:pt x="11158586" y="6484884"/>
                </a:cubicBezTo>
                <a:cubicBezTo>
                  <a:pt x="11156533" y="6489038"/>
                  <a:pt x="11156533" y="6491116"/>
                  <a:pt x="11154480" y="6493192"/>
                </a:cubicBezTo>
                <a:cubicBezTo>
                  <a:pt x="11154480" y="6495269"/>
                  <a:pt x="11154480" y="6495269"/>
                  <a:pt x="11154480" y="6495269"/>
                </a:cubicBezTo>
                <a:cubicBezTo>
                  <a:pt x="11152427" y="6501501"/>
                  <a:pt x="11150374" y="6513962"/>
                  <a:pt x="11129843" y="6513962"/>
                </a:cubicBezTo>
                <a:cubicBezTo>
                  <a:pt x="11094941" y="6511885"/>
                  <a:pt x="11094941" y="6511885"/>
                  <a:pt x="11094941" y="6511885"/>
                </a:cubicBezTo>
                <a:cubicBezTo>
                  <a:pt x="11092888" y="6509808"/>
                  <a:pt x="11090835" y="6511885"/>
                  <a:pt x="11088782" y="6513962"/>
                </a:cubicBezTo>
                <a:cubicBezTo>
                  <a:pt x="11086728" y="6513962"/>
                  <a:pt x="11086728" y="6516039"/>
                  <a:pt x="11086728" y="6518116"/>
                </a:cubicBezTo>
                <a:cubicBezTo>
                  <a:pt x="11086728" y="6536809"/>
                  <a:pt x="11086728" y="6536809"/>
                  <a:pt x="11086728" y="6536809"/>
                </a:cubicBezTo>
                <a:cubicBezTo>
                  <a:pt x="11086728" y="6540963"/>
                  <a:pt x="11088782" y="6543040"/>
                  <a:pt x="11092888" y="6543040"/>
                </a:cubicBezTo>
                <a:cubicBezTo>
                  <a:pt x="11103153" y="6547193"/>
                  <a:pt x="11123684" y="6549270"/>
                  <a:pt x="11140108" y="6549270"/>
                </a:cubicBezTo>
                <a:cubicBezTo>
                  <a:pt x="11140108" y="6549270"/>
                  <a:pt x="11140108" y="6549270"/>
                  <a:pt x="11142162" y="6549270"/>
                </a:cubicBezTo>
                <a:cubicBezTo>
                  <a:pt x="11168852" y="6549270"/>
                  <a:pt x="11187329" y="6532655"/>
                  <a:pt x="11195542" y="6497346"/>
                </a:cubicBezTo>
                <a:cubicBezTo>
                  <a:pt x="11205807" y="6457883"/>
                  <a:pt x="11220178" y="6405959"/>
                  <a:pt x="11228391" y="6368574"/>
                </a:cubicBezTo>
                <a:cubicBezTo>
                  <a:pt x="11232497" y="6351958"/>
                  <a:pt x="11236603" y="6337419"/>
                  <a:pt x="11240709" y="6327034"/>
                </a:cubicBezTo>
                <a:cubicBezTo>
                  <a:pt x="11244815" y="6306264"/>
                  <a:pt x="11244815" y="6306264"/>
                  <a:pt x="11244815" y="6306264"/>
                </a:cubicBezTo>
                <a:cubicBezTo>
                  <a:pt x="11244815" y="6304188"/>
                  <a:pt x="11244815" y="6302111"/>
                  <a:pt x="11242762" y="6300034"/>
                </a:cubicBezTo>
                <a:cubicBezTo>
                  <a:pt x="11242762" y="6297956"/>
                  <a:pt x="11240709" y="6297956"/>
                  <a:pt x="11238656" y="6297956"/>
                </a:cubicBezTo>
                <a:cubicBezTo>
                  <a:pt x="11209913" y="6297956"/>
                  <a:pt x="11209913" y="6297956"/>
                  <a:pt x="11209913" y="6297956"/>
                </a:cubicBezTo>
                <a:cubicBezTo>
                  <a:pt x="11207860" y="6297956"/>
                  <a:pt x="11203754" y="6300034"/>
                  <a:pt x="11203754" y="6302111"/>
                </a:cubicBezTo>
                <a:cubicBezTo>
                  <a:pt x="11166798" y="6443345"/>
                  <a:pt x="11166798" y="6443345"/>
                  <a:pt x="11166798" y="6443345"/>
                </a:cubicBezTo>
                <a:cubicBezTo>
                  <a:pt x="11164745" y="6443345"/>
                  <a:pt x="11164745" y="6443345"/>
                  <a:pt x="11164745" y="6443345"/>
                </a:cubicBezTo>
                <a:cubicBezTo>
                  <a:pt x="11125737" y="6302111"/>
                  <a:pt x="11125737" y="6302111"/>
                  <a:pt x="11125737" y="6302111"/>
                </a:cubicBezTo>
                <a:cubicBezTo>
                  <a:pt x="11125737" y="6300034"/>
                  <a:pt x="11123684" y="6297956"/>
                  <a:pt x="11119578" y="6297956"/>
                </a:cubicBezTo>
                <a:cubicBezTo>
                  <a:pt x="11092888" y="6297956"/>
                  <a:pt x="11092888" y="6297956"/>
                  <a:pt x="11092888" y="6297956"/>
                </a:cubicBezTo>
                <a:close/>
                <a:moveTo>
                  <a:pt x="11053116" y="6295619"/>
                </a:moveTo>
                <a:cubicBezTo>
                  <a:pt x="11034705" y="6295619"/>
                  <a:pt x="11016295" y="6308104"/>
                  <a:pt x="11004021" y="6316428"/>
                </a:cubicBezTo>
                <a:cubicBezTo>
                  <a:pt x="11004021" y="6303943"/>
                  <a:pt x="11004021" y="6303943"/>
                  <a:pt x="11004021" y="6303943"/>
                </a:cubicBezTo>
                <a:cubicBezTo>
                  <a:pt x="11004021" y="6299780"/>
                  <a:pt x="11001976" y="6297700"/>
                  <a:pt x="10997885" y="6297700"/>
                </a:cubicBezTo>
                <a:cubicBezTo>
                  <a:pt x="10969246" y="6297700"/>
                  <a:pt x="10969246" y="6297700"/>
                  <a:pt x="10969246" y="6297700"/>
                </a:cubicBezTo>
                <a:cubicBezTo>
                  <a:pt x="10965155" y="6297700"/>
                  <a:pt x="10963110" y="6299780"/>
                  <a:pt x="10963110" y="6303943"/>
                </a:cubicBezTo>
                <a:cubicBezTo>
                  <a:pt x="10963110" y="6478738"/>
                  <a:pt x="10963110" y="6478738"/>
                  <a:pt x="10963110" y="6478738"/>
                </a:cubicBezTo>
                <a:cubicBezTo>
                  <a:pt x="10963110" y="6482900"/>
                  <a:pt x="10965155" y="6484981"/>
                  <a:pt x="10969246" y="6484981"/>
                </a:cubicBezTo>
                <a:cubicBezTo>
                  <a:pt x="10997885" y="6484981"/>
                  <a:pt x="10997885" y="6484981"/>
                  <a:pt x="10997885" y="6484981"/>
                </a:cubicBezTo>
                <a:cubicBezTo>
                  <a:pt x="11001976" y="6484981"/>
                  <a:pt x="11004021" y="6482900"/>
                  <a:pt x="11004021" y="6478738"/>
                </a:cubicBezTo>
                <a:cubicBezTo>
                  <a:pt x="11004021" y="6358046"/>
                  <a:pt x="11004021" y="6358046"/>
                  <a:pt x="11004021" y="6358046"/>
                </a:cubicBezTo>
                <a:cubicBezTo>
                  <a:pt x="11012204" y="6351803"/>
                  <a:pt x="11030614" y="6337237"/>
                  <a:pt x="11055161" y="6335156"/>
                </a:cubicBezTo>
                <a:cubicBezTo>
                  <a:pt x="11059252" y="6335156"/>
                  <a:pt x="11061298" y="6330994"/>
                  <a:pt x="11061298" y="6328913"/>
                </a:cubicBezTo>
                <a:cubicBezTo>
                  <a:pt x="11061298" y="6301862"/>
                  <a:pt x="11061298" y="6301862"/>
                  <a:pt x="11061298" y="6301862"/>
                </a:cubicBezTo>
                <a:cubicBezTo>
                  <a:pt x="11061298" y="6299780"/>
                  <a:pt x="11061298" y="6297700"/>
                  <a:pt x="11059252" y="6297700"/>
                </a:cubicBezTo>
                <a:cubicBezTo>
                  <a:pt x="11057207" y="6295619"/>
                  <a:pt x="11055161" y="6295619"/>
                  <a:pt x="11053116" y="6295619"/>
                </a:cubicBezTo>
                <a:close/>
                <a:moveTo>
                  <a:pt x="10852208" y="6292112"/>
                </a:moveTo>
                <a:cubicBezTo>
                  <a:pt x="10831515" y="6292112"/>
                  <a:pt x="10796337" y="6298350"/>
                  <a:pt x="10781852" y="6300430"/>
                </a:cubicBezTo>
                <a:cubicBezTo>
                  <a:pt x="10777713" y="6300430"/>
                  <a:pt x="10775644" y="6304588"/>
                  <a:pt x="10775644" y="6306668"/>
                </a:cubicBezTo>
                <a:cubicBezTo>
                  <a:pt x="10775644" y="6306668"/>
                  <a:pt x="10775644" y="6306668"/>
                  <a:pt x="10777713" y="6331621"/>
                </a:cubicBezTo>
                <a:cubicBezTo>
                  <a:pt x="10777713" y="6333700"/>
                  <a:pt x="10777713" y="6335780"/>
                  <a:pt x="10779783" y="6335780"/>
                </a:cubicBezTo>
                <a:cubicBezTo>
                  <a:pt x="10781852" y="6337859"/>
                  <a:pt x="10781852" y="6337859"/>
                  <a:pt x="10783921" y="6337859"/>
                </a:cubicBezTo>
                <a:cubicBezTo>
                  <a:pt x="10800475" y="6337859"/>
                  <a:pt x="10829445" y="6333700"/>
                  <a:pt x="10850138" y="6333700"/>
                </a:cubicBezTo>
                <a:cubicBezTo>
                  <a:pt x="10864622" y="6333700"/>
                  <a:pt x="10872900" y="6342018"/>
                  <a:pt x="10872900" y="6356574"/>
                </a:cubicBezTo>
                <a:cubicBezTo>
                  <a:pt x="10872900" y="6356574"/>
                  <a:pt x="10872900" y="6356574"/>
                  <a:pt x="10872900" y="6369050"/>
                </a:cubicBezTo>
                <a:cubicBezTo>
                  <a:pt x="10872900" y="6369050"/>
                  <a:pt x="10872900" y="6369050"/>
                  <a:pt x="10827376" y="6373209"/>
                </a:cubicBezTo>
                <a:cubicBezTo>
                  <a:pt x="10781852" y="6375289"/>
                  <a:pt x="10763228" y="6391924"/>
                  <a:pt x="10763228" y="6429353"/>
                </a:cubicBezTo>
                <a:cubicBezTo>
                  <a:pt x="10763228" y="6468862"/>
                  <a:pt x="10783921" y="6489656"/>
                  <a:pt x="10819099" y="6489656"/>
                </a:cubicBezTo>
                <a:cubicBezTo>
                  <a:pt x="10848069" y="6489656"/>
                  <a:pt x="10879108" y="6477180"/>
                  <a:pt x="10879108" y="6477180"/>
                </a:cubicBezTo>
                <a:cubicBezTo>
                  <a:pt x="10887385" y="6483418"/>
                  <a:pt x="10893593" y="6487577"/>
                  <a:pt x="10908078" y="6489656"/>
                </a:cubicBezTo>
                <a:cubicBezTo>
                  <a:pt x="10910147" y="6489656"/>
                  <a:pt x="10912216" y="6489656"/>
                  <a:pt x="10914286" y="6487577"/>
                </a:cubicBezTo>
                <a:cubicBezTo>
                  <a:pt x="10914286" y="6485497"/>
                  <a:pt x="10916355" y="6483418"/>
                  <a:pt x="10916355" y="6481339"/>
                </a:cubicBezTo>
                <a:cubicBezTo>
                  <a:pt x="10916355" y="6481339"/>
                  <a:pt x="10916355" y="6481339"/>
                  <a:pt x="10916355" y="6356574"/>
                </a:cubicBezTo>
                <a:cubicBezTo>
                  <a:pt x="10916355" y="6312906"/>
                  <a:pt x="10895662" y="6292112"/>
                  <a:pt x="10852208" y="6292112"/>
                </a:cubicBezTo>
                <a:close/>
                <a:moveTo>
                  <a:pt x="10523603" y="6292112"/>
                </a:moveTo>
                <a:cubicBezTo>
                  <a:pt x="10477123" y="6292112"/>
                  <a:pt x="10439442" y="6336333"/>
                  <a:pt x="10439442" y="6390884"/>
                </a:cubicBezTo>
                <a:cubicBezTo>
                  <a:pt x="10439442" y="6445435"/>
                  <a:pt x="10477123" y="6489656"/>
                  <a:pt x="10523603" y="6489656"/>
                </a:cubicBezTo>
                <a:cubicBezTo>
                  <a:pt x="10570084" y="6489656"/>
                  <a:pt x="10607764" y="6445435"/>
                  <a:pt x="10607764" y="6390884"/>
                </a:cubicBezTo>
                <a:cubicBezTo>
                  <a:pt x="10607764" y="6336333"/>
                  <a:pt x="10570084" y="6292112"/>
                  <a:pt x="10523603" y="6292112"/>
                </a:cubicBezTo>
                <a:close/>
                <a:moveTo>
                  <a:pt x="10307649" y="6266396"/>
                </a:moveTo>
                <a:cubicBezTo>
                  <a:pt x="10307649" y="6266396"/>
                  <a:pt x="10307649" y="6266396"/>
                  <a:pt x="10324014" y="6266396"/>
                </a:cubicBezTo>
                <a:cubicBezTo>
                  <a:pt x="10354698" y="6266396"/>
                  <a:pt x="10366971" y="6287313"/>
                  <a:pt x="10366971" y="6306138"/>
                </a:cubicBezTo>
                <a:cubicBezTo>
                  <a:pt x="10366971" y="6329148"/>
                  <a:pt x="10348561" y="6343789"/>
                  <a:pt x="10321968" y="6343789"/>
                </a:cubicBezTo>
                <a:cubicBezTo>
                  <a:pt x="10299467" y="6345881"/>
                  <a:pt x="10285148" y="6343789"/>
                  <a:pt x="10276965" y="6343789"/>
                </a:cubicBezTo>
                <a:cubicBezTo>
                  <a:pt x="10276965" y="6343789"/>
                  <a:pt x="10276965" y="6343789"/>
                  <a:pt x="10276965" y="6268488"/>
                </a:cubicBezTo>
                <a:cubicBezTo>
                  <a:pt x="10281057" y="6266396"/>
                  <a:pt x="10291285" y="6266396"/>
                  <a:pt x="10307649" y="6266396"/>
                </a:cubicBezTo>
                <a:close/>
                <a:moveTo>
                  <a:pt x="10683886" y="6254707"/>
                </a:moveTo>
                <a:cubicBezTo>
                  <a:pt x="10683886" y="6254707"/>
                  <a:pt x="10683886" y="6254707"/>
                  <a:pt x="10655176" y="6260951"/>
                </a:cubicBezTo>
                <a:cubicBezTo>
                  <a:pt x="10651075" y="6263033"/>
                  <a:pt x="10649024" y="6265115"/>
                  <a:pt x="10649024" y="6267195"/>
                </a:cubicBezTo>
                <a:cubicBezTo>
                  <a:pt x="10649024" y="6267195"/>
                  <a:pt x="10649024" y="6267195"/>
                  <a:pt x="10649024" y="6298417"/>
                </a:cubicBezTo>
                <a:cubicBezTo>
                  <a:pt x="10649024" y="6298417"/>
                  <a:pt x="10649024" y="6298417"/>
                  <a:pt x="10632618" y="6298417"/>
                </a:cubicBezTo>
                <a:cubicBezTo>
                  <a:pt x="10628517" y="6298417"/>
                  <a:pt x="10626466" y="6300499"/>
                  <a:pt x="10626466" y="6304662"/>
                </a:cubicBezTo>
                <a:cubicBezTo>
                  <a:pt x="10626466" y="6304662"/>
                  <a:pt x="10626466" y="6304662"/>
                  <a:pt x="10626466" y="6329640"/>
                </a:cubicBezTo>
                <a:cubicBezTo>
                  <a:pt x="10626466" y="6333803"/>
                  <a:pt x="10628517" y="6335884"/>
                  <a:pt x="10632618" y="6335884"/>
                </a:cubicBezTo>
                <a:cubicBezTo>
                  <a:pt x="10632618" y="6335884"/>
                  <a:pt x="10632618" y="6335884"/>
                  <a:pt x="10649024" y="6335884"/>
                </a:cubicBezTo>
                <a:cubicBezTo>
                  <a:pt x="10649024" y="6335884"/>
                  <a:pt x="10649024" y="6335884"/>
                  <a:pt x="10649024" y="6419143"/>
                </a:cubicBezTo>
                <a:cubicBezTo>
                  <a:pt x="10649024" y="6475342"/>
                  <a:pt x="10663379" y="6491994"/>
                  <a:pt x="10704393" y="6491994"/>
                </a:cubicBezTo>
                <a:cubicBezTo>
                  <a:pt x="10714647" y="6491994"/>
                  <a:pt x="10726951" y="6487831"/>
                  <a:pt x="10737204" y="6487831"/>
                </a:cubicBezTo>
                <a:cubicBezTo>
                  <a:pt x="10741306" y="6485750"/>
                  <a:pt x="10743356" y="6483668"/>
                  <a:pt x="10743356" y="6479505"/>
                </a:cubicBezTo>
                <a:cubicBezTo>
                  <a:pt x="10743356" y="6479505"/>
                  <a:pt x="10743356" y="6479505"/>
                  <a:pt x="10741306" y="6456609"/>
                </a:cubicBezTo>
                <a:cubicBezTo>
                  <a:pt x="10741306" y="6452446"/>
                  <a:pt x="10739255" y="6448283"/>
                  <a:pt x="10735153" y="6448283"/>
                </a:cubicBezTo>
                <a:cubicBezTo>
                  <a:pt x="10729001" y="6448283"/>
                  <a:pt x="10718748" y="6450365"/>
                  <a:pt x="10710545" y="6450365"/>
                </a:cubicBezTo>
                <a:cubicBezTo>
                  <a:pt x="10692089" y="6450365"/>
                  <a:pt x="10692089" y="6439958"/>
                  <a:pt x="10692089" y="6412898"/>
                </a:cubicBezTo>
                <a:cubicBezTo>
                  <a:pt x="10692089" y="6412898"/>
                  <a:pt x="10692089" y="6412898"/>
                  <a:pt x="10692089" y="6335884"/>
                </a:cubicBezTo>
                <a:cubicBezTo>
                  <a:pt x="10692089" y="6335884"/>
                  <a:pt x="10692089" y="6335884"/>
                  <a:pt x="10735153" y="6335884"/>
                </a:cubicBezTo>
                <a:cubicBezTo>
                  <a:pt x="10739255" y="6335884"/>
                  <a:pt x="10741306" y="6333803"/>
                  <a:pt x="10741306" y="6329640"/>
                </a:cubicBezTo>
                <a:cubicBezTo>
                  <a:pt x="10741306" y="6329640"/>
                  <a:pt x="10741306" y="6329640"/>
                  <a:pt x="10741306" y="6304662"/>
                </a:cubicBezTo>
                <a:cubicBezTo>
                  <a:pt x="10741306" y="6300499"/>
                  <a:pt x="10739255" y="6298417"/>
                  <a:pt x="10735153" y="6298417"/>
                </a:cubicBezTo>
                <a:cubicBezTo>
                  <a:pt x="10735153" y="6298417"/>
                  <a:pt x="10735153" y="6298417"/>
                  <a:pt x="10692089" y="6298417"/>
                </a:cubicBezTo>
                <a:cubicBezTo>
                  <a:pt x="10692089" y="6298417"/>
                  <a:pt x="10692089" y="6298417"/>
                  <a:pt x="10692089" y="6260951"/>
                </a:cubicBezTo>
                <a:cubicBezTo>
                  <a:pt x="10692089" y="6258870"/>
                  <a:pt x="10690038" y="6256788"/>
                  <a:pt x="10690038" y="6254707"/>
                </a:cubicBezTo>
                <a:cubicBezTo>
                  <a:pt x="10687987" y="6254707"/>
                  <a:pt x="10685936" y="6254707"/>
                  <a:pt x="10683886" y="6254707"/>
                </a:cubicBezTo>
                <a:close/>
                <a:moveTo>
                  <a:pt x="10317982" y="6225485"/>
                </a:moveTo>
                <a:cubicBezTo>
                  <a:pt x="10307672" y="6225485"/>
                  <a:pt x="10276742" y="6225485"/>
                  <a:pt x="10237565" y="6229637"/>
                </a:cubicBezTo>
                <a:cubicBezTo>
                  <a:pt x="10235502" y="6229637"/>
                  <a:pt x="10231378" y="6233789"/>
                  <a:pt x="10231378" y="6237941"/>
                </a:cubicBezTo>
                <a:cubicBezTo>
                  <a:pt x="10231378" y="6237941"/>
                  <a:pt x="10231378" y="6237941"/>
                  <a:pt x="10231378" y="6478753"/>
                </a:cubicBezTo>
                <a:cubicBezTo>
                  <a:pt x="10231378" y="6482905"/>
                  <a:pt x="10235502" y="6484981"/>
                  <a:pt x="10239626" y="6484981"/>
                </a:cubicBezTo>
                <a:cubicBezTo>
                  <a:pt x="10239626" y="6484981"/>
                  <a:pt x="10239626" y="6484981"/>
                  <a:pt x="10268494" y="6484981"/>
                </a:cubicBezTo>
                <a:cubicBezTo>
                  <a:pt x="10272618" y="6484981"/>
                  <a:pt x="10276742" y="6482905"/>
                  <a:pt x="10276742" y="6478753"/>
                </a:cubicBezTo>
                <a:cubicBezTo>
                  <a:pt x="10276742" y="6478753"/>
                  <a:pt x="10276742" y="6478753"/>
                  <a:pt x="10276742" y="6383259"/>
                </a:cubicBezTo>
                <a:cubicBezTo>
                  <a:pt x="10284990" y="6383259"/>
                  <a:pt x="10303548" y="6385334"/>
                  <a:pt x="10326230" y="6385334"/>
                </a:cubicBezTo>
                <a:cubicBezTo>
                  <a:pt x="10326230" y="6385334"/>
                  <a:pt x="10326230" y="6385334"/>
                  <a:pt x="10367470" y="6480828"/>
                </a:cubicBezTo>
                <a:cubicBezTo>
                  <a:pt x="10369532" y="6484981"/>
                  <a:pt x="10371594" y="6484981"/>
                  <a:pt x="10373656" y="6484981"/>
                </a:cubicBezTo>
                <a:cubicBezTo>
                  <a:pt x="10373656" y="6484981"/>
                  <a:pt x="10373656" y="6484981"/>
                  <a:pt x="10406648" y="6484981"/>
                </a:cubicBezTo>
                <a:cubicBezTo>
                  <a:pt x="10410772" y="6484981"/>
                  <a:pt x="10412834" y="6484981"/>
                  <a:pt x="10412834" y="6482905"/>
                </a:cubicBezTo>
                <a:cubicBezTo>
                  <a:pt x="10414896" y="6480828"/>
                  <a:pt x="10414896" y="6478753"/>
                  <a:pt x="10414896" y="6476677"/>
                </a:cubicBezTo>
                <a:lnTo>
                  <a:pt x="10367470" y="6372879"/>
                </a:lnTo>
                <a:cubicBezTo>
                  <a:pt x="10398400" y="6358347"/>
                  <a:pt x="10412834" y="6335511"/>
                  <a:pt x="10412834" y="6304371"/>
                </a:cubicBezTo>
                <a:cubicBezTo>
                  <a:pt x="10412834" y="6269080"/>
                  <a:pt x="10396338" y="6225485"/>
                  <a:pt x="10324168" y="6225485"/>
                </a:cubicBezTo>
                <a:cubicBezTo>
                  <a:pt x="10324168" y="6225485"/>
                  <a:pt x="10322106" y="6225485"/>
                  <a:pt x="10317982" y="6225485"/>
                </a:cubicBezTo>
                <a:close/>
                <a:moveTo>
                  <a:pt x="11680537" y="6192479"/>
                </a:moveTo>
                <a:cubicBezTo>
                  <a:pt x="11682598" y="6190418"/>
                  <a:pt x="11686719" y="6190418"/>
                  <a:pt x="11688780" y="6192479"/>
                </a:cubicBezTo>
                <a:cubicBezTo>
                  <a:pt x="11732048" y="6202780"/>
                  <a:pt x="11765016" y="6221324"/>
                  <a:pt x="11795922" y="6254292"/>
                </a:cubicBezTo>
                <a:cubicBezTo>
                  <a:pt x="11797982" y="6256352"/>
                  <a:pt x="11800043" y="6258412"/>
                  <a:pt x="11800043" y="6260473"/>
                </a:cubicBezTo>
                <a:cubicBezTo>
                  <a:pt x="11797982" y="6264593"/>
                  <a:pt x="11795922" y="6264593"/>
                  <a:pt x="11791801" y="6266654"/>
                </a:cubicBezTo>
                <a:cubicBezTo>
                  <a:pt x="11701142" y="6309923"/>
                  <a:pt x="11701142" y="6309923"/>
                  <a:pt x="11701142" y="6309923"/>
                </a:cubicBezTo>
                <a:cubicBezTo>
                  <a:pt x="11697021" y="6311983"/>
                  <a:pt x="11692900" y="6311983"/>
                  <a:pt x="11690840" y="6311983"/>
                </a:cubicBezTo>
                <a:cubicBezTo>
                  <a:pt x="11688780" y="6309923"/>
                  <a:pt x="11686719" y="6305802"/>
                  <a:pt x="11686719" y="6301681"/>
                </a:cubicBezTo>
                <a:cubicBezTo>
                  <a:pt x="11678477" y="6200720"/>
                  <a:pt x="11678477" y="6200720"/>
                  <a:pt x="11678477" y="6200720"/>
                </a:cubicBezTo>
                <a:cubicBezTo>
                  <a:pt x="11678477" y="6196599"/>
                  <a:pt x="11678477" y="6194539"/>
                  <a:pt x="11680537" y="6192479"/>
                </a:cubicBezTo>
                <a:close/>
                <a:moveTo>
                  <a:pt x="11623202" y="6191708"/>
                </a:moveTo>
                <a:cubicBezTo>
                  <a:pt x="11624747" y="6191451"/>
                  <a:pt x="11626293" y="6191451"/>
                  <a:pt x="11627323" y="6192483"/>
                </a:cubicBezTo>
                <a:cubicBezTo>
                  <a:pt x="11627323" y="6194548"/>
                  <a:pt x="11629383" y="6196613"/>
                  <a:pt x="11629383" y="6202808"/>
                </a:cubicBezTo>
                <a:cubicBezTo>
                  <a:pt x="11621142" y="6303996"/>
                  <a:pt x="11621142" y="6303996"/>
                  <a:pt x="11621142" y="6303996"/>
                </a:cubicBezTo>
                <a:cubicBezTo>
                  <a:pt x="11621142" y="6308126"/>
                  <a:pt x="11619081" y="6310191"/>
                  <a:pt x="11617020" y="6312256"/>
                </a:cubicBezTo>
                <a:cubicBezTo>
                  <a:pt x="11612900" y="6314321"/>
                  <a:pt x="11610839" y="6314321"/>
                  <a:pt x="11606719" y="6312256"/>
                </a:cubicBezTo>
                <a:cubicBezTo>
                  <a:pt x="11516059" y="6266825"/>
                  <a:pt x="11516059" y="6266825"/>
                  <a:pt x="11516059" y="6266825"/>
                </a:cubicBezTo>
                <a:cubicBezTo>
                  <a:pt x="11511939" y="6266825"/>
                  <a:pt x="11509878" y="6264760"/>
                  <a:pt x="11507818" y="6260630"/>
                </a:cubicBezTo>
                <a:cubicBezTo>
                  <a:pt x="11507818" y="6258564"/>
                  <a:pt x="11509878" y="6256500"/>
                  <a:pt x="11511939" y="6254434"/>
                </a:cubicBezTo>
                <a:cubicBezTo>
                  <a:pt x="11542845" y="6221394"/>
                  <a:pt x="11575812" y="6202808"/>
                  <a:pt x="11619081" y="6192483"/>
                </a:cubicBezTo>
                <a:cubicBezTo>
                  <a:pt x="11620111" y="6192483"/>
                  <a:pt x="11621656" y="6191967"/>
                  <a:pt x="11623202" y="6191708"/>
                </a:cubicBezTo>
                <a:close/>
                <a:moveTo>
                  <a:pt x="11654515" y="6156519"/>
                </a:moveTo>
                <a:cubicBezTo>
                  <a:pt x="11534762" y="6156519"/>
                  <a:pt x="11437684" y="6254645"/>
                  <a:pt x="11437684" y="6375689"/>
                </a:cubicBezTo>
                <a:cubicBezTo>
                  <a:pt x="11437684" y="6496732"/>
                  <a:pt x="11534762" y="6594858"/>
                  <a:pt x="11654515" y="6594858"/>
                </a:cubicBezTo>
                <a:cubicBezTo>
                  <a:pt x="11774268" y="6594858"/>
                  <a:pt x="11871347" y="6496732"/>
                  <a:pt x="11871347" y="6375689"/>
                </a:cubicBezTo>
                <a:cubicBezTo>
                  <a:pt x="11871347" y="6254645"/>
                  <a:pt x="11774268" y="6156519"/>
                  <a:pt x="11654515" y="6156519"/>
                </a:cubicBezTo>
                <a:close/>
                <a:moveTo>
                  <a:pt x="11653930" y="6124960"/>
                </a:moveTo>
                <a:cubicBezTo>
                  <a:pt x="11790145" y="6124960"/>
                  <a:pt x="11900569" y="6236692"/>
                  <a:pt x="11900569" y="6374521"/>
                </a:cubicBezTo>
                <a:cubicBezTo>
                  <a:pt x="11900569" y="6512349"/>
                  <a:pt x="11790145" y="6624082"/>
                  <a:pt x="11653930" y="6624082"/>
                </a:cubicBezTo>
                <a:cubicBezTo>
                  <a:pt x="11517716" y="6624082"/>
                  <a:pt x="11407292" y="6512349"/>
                  <a:pt x="11407292" y="6374521"/>
                </a:cubicBezTo>
                <a:cubicBezTo>
                  <a:pt x="11407292" y="6236692"/>
                  <a:pt x="11517716" y="6124960"/>
                  <a:pt x="11653930" y="6124960"/>
                </a:cubicBezTo>
                <a:close/>
                <a:moveTo>
                  <a:pt x="11641007" y="6046384"/>
                </a:moveTo>
                <a:cubicBezTo>
                  <a:pt x="11632781" y="6060933"/>
                  <a:pt x="11628668" y="6079639"/>
                  <a:pt x="11628668" y="6096267"/>
                </a:cubicBezTo>
                <a:cubicBezTo>
                  <a:pt x="11624554" y="6096267"/>
                  <a:pt x="11608102" y="6098345"/>
                  <a:pt x="11606046" y="6100424"/>
                </a:cubicBezTo>
                <a:cubicBezTo>
                  <a:pt x="11599876" y="6081718"/>
                  <a:pt x="11591650" y="6065090"/>
                  <a:pt x="11579311" y="6054698"/>
                </a:cubicBezTo>
                <a:cubicBezTo>
                  <a:pt x="11579311" y="6052619"/>
                  <a:pt x="11579311" y="6052619"/>
                  <a:pt x="11579311" y="6052619"/>
                </a:cubicBezTo>
                <a:cubicBezTo>
                  <a:pt x="11577254" y="6054698"/>
                  <a:pt x="11577254" y="6054698"/>
                  <a:pt x="11577254" y="6054698"/>
                </a:cubicBezTo>
                <a:cubicBezTo>
                  <a:pt x="11571085" y="6054698"/>
                  <a:pt x="11562859" y="6056776"/>
                  <a:pt x="11556689" y="6058855"/>
                </a:cubicBezTo>
                <a:cubicBezTo>
                  <a:pt x="11556689" y="6060933"/>
                  <a:pt x="11556689" y="6060933"/>
                  <a:pt x="11556689" y="6060933"/>
                </a:cubicBezTo>
                <a:cubicBezTo>
                  <a:pt x="11554632" y="6069247"/>
                  <a:pt x="11552576" y="6077561"/>
                  <a:pt x="11552576" y="6085875"/>
                </a:cubicBezTo>
                <a:cubicBezTo>
                  <a:pt x="11552576" y="6096267"/>
                  <a:pt x="11554632" y="6104581"/>
                  <a:pt x="11556689" y="6112895"/>
                </a:cubicBezTo>
                <a:cubicBezTo>
                  <a:pt x="11554632" y="6112895"/>
                  <a:pt x="11538180" y="6121208"/>
                  <a:pt x="11536124" y="6121208"/>
                </a:cubicBezTo>
                <a:cubicBezTo>
                  <a:pt x="11525841" y="6106659"/>
                  <a:pt x="11513502" y="6092110"/>
                  <a:pt x="11499106" y="6085875"/>
                </a:cubicBezTo>
                <a:cubicBezTo>
                  <a:pt x="11499106" y="6083796"/>
                  <a:pt x="11499106" y="6083796"/>
                  <a:pt x="11499106" y="6083796"/>
                </a:cubicBezTo>
                <a:cubicBezTo>
                  <a:pt x="11497050" y="6083796"/>
                  <a:pt x="11497050" y="6083796"/>
                  <a:pt x="11497050" y="6083796"/>
                </a:cubicBezTo>
                <a:cubicBezTo>
                  <a:pt x="11490880" y="6087953"/>
                  <a:pt x="11484710" y="6092110"/>
                  <a:pt x="11478541" y="6096267"/>
                </a:cubicBezTo>
                <a:cubicBezTo>
                  <a:pt x="11478541" y="6096267"/>
                  <a:pt x="11478541" y="6098345"/>
                  <a:pt x="11478541" y="6098345"/>
                </a:cubicBezTo>
                <a:cubicBezTo>
                  <a:pt x="11478541" y="6114973"/>
                  <a:pt x="11482654" y="6131601"/>
                  <a:pt x="11490880" y="6148228"/>
                </a:cubicBezTo>
                <a:cubicBezTo>
                  <a:pt x="11488824" y="6150307"/>
                  <a:pt x="11476484" y="6158621"/>
                  <a:pt x="11474428" y="6160699"/>
                </a:cubicBezTo>
                <a:cubicBezTo>
                  <a:pt x="11462089" y="6148228"/>
                  <a:pt x="11445636" y="6137836"/>
                  <a:pt x="11431240" y="6133679"/>
                </a:cubicBezTo>
                <a:cubicBezTo>
                  <a:pt x="11429184" y="6133679"/>
                  <a:pt x="11429184" y="6133679"/>
                  <a:pt x="11429184" y="6133679"/>
                </a:cubicBezTo>
                <a:cubicBezTo>
                  <a:pt x="11429184" y="6135757"/>
                  <a:pt x="11429184" y="6135757"/>
                  <a:pt x="11429184" y="6135757"/>
                </a:cubicBezTo>
                <a:cubicBezTo>
                  <a:pt x="11423014" y="6137836"/>
                  <a:pt x="11416844" y="6144071"/>
                  <a:pt x="11412731" y="6150307"/>
                </a:cubicBezTo>
                <a:cubicBezTo>
                  <a:pt x="11412731" y="6152385"/>
                  <a:pt x="11412731" y="6152385"/>
                  <a:pt x="11412731" y="6152385"/>
                </a:cubicBezTo>
                <a:cubicBezTo>
                  <a:pt x="11416844" y="6166934"/>
                  <a:pt x="11427127" y="6183562"/>
                  <a:pt x="11439467" y="6198111"/>
                </a:cubicBezTo>
                <a:cubicBezTo>
                  <a:pt x="11437410" y="6198111"/>
                  <a:pt x="11427127" y="6212660"/>
                  <a:pt x="11425070" y="6214739"/>
                </a:cubicBezTo>
                <a:cubicBezTo>
                  <a:pt x="11410675" y="6206425"/>
                  <a:pt x="11392166" y="6202268"/>
                  <a:pt x="11375714" y="6202268"/>
                </a:cubicBezTo>
                <a:cubicBezTo>
                  <a:pt x="11373657" y="6202268"/>
                  <a:pt x="11373657" y="6202268"/>
                  <a:pt x="11373657" y="6202268"/>
                </a:cubicBezTo>
                <a:cubicBezTo>
                  <a:pt x="11369544" y="6206425"/>
                  <a:pt x="11365431" y="6214739"/>
                  <a:pt x="11363375" y="6220974"/>
                </a:cubicBezTo>
                <a:cubicBezTo>
                  <a:pt x="11363375" y="6223053"/>
                  <a:pt x="11363375" y="6223053"/>
                  <a:pt x="11363375" y="6223053"/>
                </a:cubicBezTo>
                <a:cubicBezTo>
                  <a:pt x="11371601" y="6237601"/>
                  <a:pt x="11383940" y="6250072"/>
                  <a:pt x="11400392" y="6260465"/>
                </a:cubicBezTo>
                <a:cubicBezTo>
                  <a:pt x="11398336" y="6262543"/>
                  <a:pt x="11392166" y="6277092"/>
                  <a:pt x="11392166" y="6279171"/>
                </a:cubicBezTo>
                <a:cubicBezTo>
                  <a:pt x="11373657" y="6275014"/>
                  <a:pt x="11355148" y="6275014"/>
                  <a:pt x="11340753" y="6279171"/>
                </a:cubicBezTo>
                <a:cubicBezTo>
                  <a:pt x="11338696" y="6279171"/>
                  <a:pt x="11338696" y="6279171"/>
                  <a:pt x="11338696" y="6279171"/>
                </a:cubicBezTo>
                <a:cubicBezTo>
                  <a:pt x="11338696" y="6281249"/>
                  <a:pt x="11338696" y="6281249"/>
                  <a:pt x="11338696" y="6281249"/>
                </a:cubicBezTo>
                <a:cubicBezTo>
                  <a:pt x="11336640" y="6287485"/>
                  <a:pt x="11334583" y="6295798"/>
                  <a:pt x="11332527" y="6302033"/>
                </a:cubicBezTo>
                <a:cubicBezTo>
                  <a:pt x="11334583" y="6304112"/>
                  <a:pt x="11334583" y="6304112"/>
                  <a:pt x="11334583" y="6304112"/>
                </a:cubicBezTo>
                <a:cubicBezTo>
                  <a:pt x="11344866" y="6314504"/>
                  <a:pt x="11361318" y="6324897"/>
                  <a:pt x="11377770" y="6329053"/>
                </a:cubicBezTo>
                <a:cubicBezTo>
                  <a:pt x="11377770" y="6331132"/>
                  <a:pt x="11375714" y="6349838"/>
                  <a:pt x="11375714" y="6351917"/>
                </a:cubicBezTo>
                <a:cubicBezTo>
                  <a:pt x="11357205" y="6351917"/>
                  <a:pt x="11338696" y="6356073"/>
                  <a:pt x="11326357" y="6364388"/>
                </a:cubicBezTo>
                <a:cubicBezTo>
                  <a:pt x="11324300" y="6364388"/>
                  <a:pt x="11324300" y="6364388"/>
                  <a:pt x="11324300" y="6364388"/>
                </a:cubicBezTo>
                <a:cubicBezTo>
                  <a:pt x="11324300" y="6366465"/>
                  <a:pt x="11324300" y="6366465"/>
                  <a:pt x="11324300" y="6366465"/>
                </a:cubicBezTo>
                <a:cubicBezTo>
                  <a:pt x="11324300" y="6368544"/>
                  <a:pt x="11324300" y="6372701"/>
                  <a:pt x="11324300" y="6376858"/>
                </a:cubicBezTo>
                <a:cubicBezTo>
                  <a:pt x="11324300" y="6381015"/>
                  <a:pt x="11324300" y="6385172"/>
                  <a:pt x="11324300" y="6387250"/>
                </a:cubicBezTo>
                <a:cubicBezTo>
                  <a:pt x="11324300" y="6389329"/>
                  <a:pt x="11324300" y="6389329"/>
                  <a:pt x="11324300" y="6389329"/>
                </a:cubicBezTo>
                <a:cubicBezTo>
                  <a:pt x="11326357" y="6389329"/>
                  <a:pt x="11326357" y="6389329"/>
                  <a:pt x="11326357" y="6389329"/>
                </a:cubicBezTo>
                <a:cubicBezTo>
                  <a:pt x="11338696" y="6397643"/>
                  <a:pt x="11357205" y="6401800"/>
                  <a:pt x="11375714" y="6401800"/>
                </a:cubicBezTo>
                <a:cubicBezTo>
                  <a:pt x="11375714" y="6405956"/>
                  <a:pt x="11377770" y="6422584"/>
                  <a:pt x="11379827" y="6424662"/>
                </a:cubicBezTo>
                <a:cubicBezTo>
                  <a:pt x="11361318" y="6430897"/>
                  <a:pt x="11344866" y="6439211"/>
                  <a:pt x="11334583" y="6451682"/>
                </a:cubicBezTo>
                <a:cubicBezTo>
                  <a:pt x="11332527" y="6451682"/>
                  <a:pt x="11332527" y="6451682"/>
                  <a:pt x="11332527" y="6451682"/>
                </a:cubicBezTo>
                <a:cubicBezTo>
                  <a:pt x="11332527" y="6453761"/>
                  <a:pt x="11332527" y="6453761"/>
                  <a:pt x="11332527" y="6453761"/>
                </a:cubicBezTo>
                <a:cubicBezTo>
                  <a:pt x="11334583" y="6459996"/>
                  <a:pt x="11336640" y="6468310"/>
                  <a:pt x="11338696" y="6474546"/>
                </a:cubicBezTo>
                <a:cubicBezTo>
                  <a:pt x="11340753" y="6474546"/>
                  <a:pt x="11340753" y="6474546"/>
                  <a:pt x="11340753" y="6474546"/>
                </a:cubicBezTo>
                <a:cubicBezTo>
                  <a:pt x="11355148" y="6480781"/>
                  <a:pt x="11375714" y="6478702"/>
                  <a:pt x="11392166" y="6474546"/>
                </a:cubicBezTo>
                <a:cubicBezTo>
                  <a:pt x="11392166" y="6476623"/>
                  <a:pt x="11400392" y="6493252"/>
                  <a:pt x="11400392" y="6495329"/>
                </a:cubicBezTo>
                <a:cubicBezTo>
                  <a:pt x="11385996" y="6503643"/>
                  <a:pt x="11371601" y="6518193"/>
                  <a:pt x="11363375" y="6532742"/>
                </a:cubicBezTo>
                <a:cubicBezTo>
                  <a:pt x="11363375" y="6534820"/>
                  <a:pt x="11363375" y="6534820"/>
                  <a:pt x="11363375" y="6534820"/>
                </a:cubicBezTo>
                <a:cubicBezTo>
                  <a:pt x="11365431" y="6538978"/>
                  <a:pt x="11371601" y="6547291"/>
                  <a:pt x="11375714" y="6553526"/>
                </a:cubicBezTo>
                <a:cubicBezTo>
                  <a:pt x="11392166" y="6553526"/>
                  <a:pt x="11410675" y="6549370"/>
                  <a:pt x="11427127" y="6538978"/>
                </a:cubicBezTo>
                <a:cubicBezTo>
                  <a:pt x="11427127" y="6541055"/>
                  <a:pt x="11437410" y="6555605"/>
                  <a:pt x="11439467" y="6557684"/>
                </a:cubicBezTo>
                <a:cubicBezTo>
                  <a:pt x="11427127" y="6570154"/>
                  <a:pt x="11416844" y="6586781"/>
                  <a:pt x="11412731" y="6603410"/>
                </a:cubicBezTo>
                <a:cubicBezTo>
                  <a:pt x="11414788" y="6605487"/>
                  <a:pt x="11414788" y="6605487"/>
                  <a:pt x="11414788" y="6605487"/>
                </a:cubicBezTo>
                <a:cubicBezTo>
                  <a:pt x="11416844" y="6609645"/>
                  <a:pt x="11425070" y="6615880"/>
                  <a:pt x="11429184" y="6620037"/>
                </a:cubicBezTo>
                <a:cubicBezTo>
                  <a:pt x="11431240" y="6620037"/>
                  <a:pt x="11431240" y="6620037"/>
                  <a:pt x="11431240" y="6620037"/>
                </a:cubicBezTo>
                <a:cubicBezTo>
                  <a:pt x="11445636" y="6615880"/>
                  <a:pt x="11462089" y="6607566"/>
                  <a:pt x="11476484" y="6593017"/>
                </a:cubicBezTo>
                <a:cubicBezTo>
                  <a:pt x="11478541" y="6595096"/>
                  <a:pt x="11490880" y="6605487"/>
                  <a:pt x="11492937" y="6607566"/>
                </a:cubicBezTo>
                <a:cubicBezTo>
                  <a:pt x="11484710" y="6624193"/>
                  <a:pt x="11480598" y="6640822"/>
                  <a:pt x="11480598" y="6657449"/>
                </a:cubicBezTo>
                <a:cubicBezTo>
                  <a:pt x="11480598" y="6657449"/>
                  <a:pt x="11480598" y="6659528"/>
                  <a:pt x="11480598" y="6659528"/>
                </a:cubicBezTo>
                <a:cubicBezTo>
                  <a:pt x="11484710" y="6663684"/>
                  <a:pt x="11492937" y="6667842"/>
                  <a:pt x="11499106" y="6669919"/>
                </a:cubicBezTo>
                <a:cubicBezTo>
                  <a:pt x="11499106" y="6671998"/>
                  <a:pt x="11499106" y="6671998"/>
                  <a:pt x="11499106" y="6671998"/>
                </a:cubicBezTo>
                <a:cubicBezTo>
                  <a:pt x="11501163" y="6669919"/>
                  <a:pt x="11501163" y="6669919"/>
                  <a:pt x="11501163" y="6669919"/>
                </a:cubicBezTo>
                <a:cubicBezTo>
                  <a:pt x="11515558" y="6661606"/>
                  <a:pt x="11527898" y="6649135"/>
                  <a:pt x="11538180" y="6632508"/>
                </a:cubicBezTo>
                <a:cubicBezTo>
                  <a:pt x="11540237" y="6634586"/>
                  <a:pt x="11554632" y="6640822"/>
                  <a:pt x="11556689" y="6640822"/>
                </a:cubicBezTo>
                <a:cubicBezTo>
                  <a:pt x="11554632" y="6649135"/>
                  <a:pt x="11554632" y="6659528"/>
                  <a:pt x="11554632" y="6667842"/>
                </a:cubicBezTo>
                <a:cubicBezTo>
                  <a:pt x="11554632" y="6676155"/>
                  <a:pt x="11554632" y="6686548"/>
                  <a:pt x="11556689" y="6692783"/>
                </a:cubicBezTo>
                <a:cubicBezTo>
                  <a:pt x="11556689" y="6694861"/>
                  <a:pt x="11556689" y="6694861"/>
                  <a:pt x="11556689" y="6694861"/>
                </a:cubicBezTo>
                <a:cubicBezTo>
                  <a:pt x="11558746" y="6694861"/>
                  <a:pt x="11558746" y="6694861"/>
                  <a:pt x="11558746" y="6694861"/>
                </a:cubicBezTo>
                <a:cubicBezTo>
                  <a:pt x="11562859" y="6696940"/>
                  <a:pt x="11573141" y="6699018"/>
                  <a:pt x="11579311" y="6701096"/>
                </a:cubicBezTo>
                <a:cubicBezTo>
                  <a:pt x="11581367" y="6701096"/>
                  <a:pt x="11581367" y="6701096"/>
                  <a:pt x="11581367" y="6701096"/>
                </a:cubicBezTo>
                <a:cubicBezTo>
                  <a:pt x="11591650" y="6688626"/>
                  <a:pt x="11601933" y="6671998"/>
                  <a:pt x="11606046" y="6655371"/>
                </a:cubicBezTo>
                <a:cubicBezTo>
                  <a:pt x="11608102" y="6655371"/>
                  <a:pt x="11626611" y="6657449"/>
                  <a:pt x="11628668" y="6657449"/>
                </a:cubicBezTo>
                <a:cubicBezTo>
                  <a:pt x="11628668" y="6676155"/>
                  <a:pt x="11632781" y="6694861"/>
                  <a:pt x="11641007" y="6709410"/>
                </a:cubicBezTo>
                <a:cubicBezTo>
                  <a:pt x="11643063" y="6709410"/>
                  <a:pt x="11643063" y="6709410"/>
                  <a:pt x="11643063" y="6709410"/>
                </a:cubicBezTo>
                <a:cubicBezTo>
                  <a:pt x="11649233" y="6709410"/>
                  <a:pt x="11659516" y="6709410"/>
                  <a:pt x="11663629" y="6709410"/>
                </a:cubicBezTo>
                <a:cubicBezTo>
                  <a:pt x="11665686" y="6709410"/>
                  <a:pt x="11665686" y="6709410"/>
                  <a:pt x="11665686" y="6709410"/>
                </a:cubicBezTo>
                <a:cubicBezTo>
                  <a:pt x="11673912" y="6694861"/>
                  <a:pt x="11678025" y="6676155"/>
                  <a:pt x="11680082" y="6657449"/>
                </a:cubicBezTo>
                <a:cubicBezTo>
                  <a:pt x="11682138" y="6657449"/>
                  <a:pt x="11698590" y="6655371"/>
                  <a:pt x="11700647" y="6655371"/>
                </a:cubicBezTo>
                <a:cubicBezTo>
                  <a:pt x="11704760" y="6671998"/>
                  <a:pt x="11715042" y="6688626"/>
                  <a:pt x="11727382" y="6701096"/>
                </a:cubicBezTo>
                <a:cubicBezTo>
                  <a:pt x="11733551" y="6699018"/>
                  <a:pt x="11743834" y="6696940"/>
                  <a:pt x="11747947" y="6694861"/>
                </a:cubicBezTo>
                <a:cubicBezTo>
                  <a:pt x="11750004" y="6694861"/>
                  <a:pt x="11750004" y="6694861"/>
                  <a:pt x="11750004" y="6694861"/>
                </a:cubicBezTo>
                <a:cubicBezTo>
                  <a:pt x="11752060" y="6686548"/>
                  <a:pt x="11752060" y="6676155"/>
                  <a:pt x="11752060" y="6667842"/>
                </a:cubicBezTo>
                <a:cubicBezTo>
                  <a:pt x="11752060" y="6659528"/>
                  <a:pt x="11752060" y="6649135"/>
                  <a:pt x="11750004" y="6640822"/>
                </a:cubicBezTo>
                <a:cubicBezTo>
                  <a:pt x="11752060" y="6640822"/>
                  <a:pt x="11768512" y="6634586"/>
                  <a:pt x="11770569" y="6632508"/>
                </a:cubicBezTo>
                <a:cubicBezTo>
                  <a:pt x="11778795" y="6649135"/>
                  <a:pt x="11793191" y="6661606"/>
                  <a:pt x="11807586" y="6669919"/>
                </a:cubicBezTo>
                <a:cubicBezTo>
                  <a:pt x="11813756" y="6667842"/>
                  <a:pt x="11821982" y="6663684"/>
                  <a:pt x="11826095" y="6659528"/>
                </a:cubicBezTo>
                <a:cubicBezTo>
                  <a:pt x="11828152" y="6657449"/>
                  <a:pt x="11828152" y="6657449"/>
                  <a:pt x="11828152" y="6657449"/>
                </a:cubicBezTo>
                <a:cubicBezTo>
                  <a:pt x="11828152" y="6657449"/>
                  <a:pt x="11828152" y="6657449"/>
                  <a:pt x="11828152" y="6655371"/>
                </a:cubicBezTo>
                <a:cubicBezTo>
                  <a:pt x="11828152" y="6640822"/>
                  <a:pt x="11821982" y="6622116"/>
                  <a:pt x="11813756" y="6607566"/>
                </a:cubicBezTo>
                <a:cubicBezTo>
                  <a:pt x="11815812" y="6605487"/>
                  <a:pt x="11828152" y="6595096"/>
                  <a:pt x="11830208" y="6593017"/>
                </a:cubicBezTo>
                <a:cubicBezTo>
                  <a:pt x="11844604" y="6605487"/>
                  <a:pt x="11861056" y="6615880"/>
                  <a:pt x="11875452" y="6620037"/>
                </a:cubicBezTo>
                <a:cubicBezTo>
                  <a:pt x="11877509" y="6620037"/>
                  <a:pt x="11877509" y="6620037"/>
                  <a:pt x="11877509" y="6620037"/>
                </a:cubicBezTo>
                <a:cubicBezTo>
                  <a:pt x="11881622" y="6615880"/>
                  <a:pt x="11889848" y="6609645"/>
                  <a:pt x="11891905" y="6603410"/>
                </a:cubicBezTo>
                <a:cubicBezTo>
                  <a:pt x="11893961" y="6603410"/>
                  <a:pt x="11893961" y="6603410"/>
                  <a:pt x="11893961" y="6603410"/>
                </a:cubicBezTo>
                <a:cubicBezTo>
                  <a:pt x="11889848" y="6586781"/>
                  <a:pt x="11879565" y="6570154"/>
                  <a:pt x="11867226" y="6557684"/>
                </a:cubicBezTo>
                <a:cubicBezTo>
                  <a:pt x="11869283" y="6555605"/>
                  <a:pt x="11879565" y="6541055"/>
                  <a:pt x="11879565" y="6538978"/>
                </a:cubicBezTo>
                <a:cubicBezTo>
                  <a:pt x="11896018" y="6547291"/>
                  <a:pt x="11914526" y="6553526"/>
                  <a:pt x="11930979" y="6553526"/>
                </a:cubicBezTo>
                <a:cubicBezTo>
                  <a:pt x="11933035" y="6551448"/>
                  <a:pt x="11933035" y="6551448"/>
                  <a:pt x="11933035" y="6551448"/>
                </a:cubicBezTo>
                <a:cubicBezTo>
                  <a:pt x="11935092" y="6547291"/>
                  <a:pt x="11941261" y="6538978"/>
                  <a:pt x="11943318" y="6532742"/>
                </a:cubicBezTo>
                <a:cubicBezTo>
                  <a:pt x="11943318" y="6530664"/>
                  <a:pt x="11943318" y="6530664"/>
                  <a:pt x="11943318" y="6530664"/>
                </a:cubicBezTo>
                <a:cubicBezTo>
                  <a:pt x="11935092" y="6518193"/>
                  <a:pt x="11920696" y="6503643"/>
                  <a:pt x="11906300" y="6495329"/>
                </a:cubicBezTo>
                <a:cubicBezTo>
                  <a:pt x="11906300" y="6491173"/>
                  <a:pt x="11914526" y="6476623"/>
                  <a:pt x="11914526" y="6474546"/>
                </a:cubicBezTo>
                <a:cubicBezTo>
                  <a:pt x="11930979" y="6478702"/>
                  <a:pt x="11949488" y="6478702"/>
                  <a:pt x="11965940" y="6474546"/>
                </a:cubicBezTo>
                <a:cubicBezTo>
                  <a:pt x="11967996" y="6474546"/>
                  <a:pt x="11967996" y="6474546"/>
                  <a:pt x="11967996" y="6474546"/>
                </a:cubicBezTo>
                <a:cubicBezTo>
                  <a:pt x="11970053" y="6468310"/>
                  <a:pt x="11972109" y="6459996"/>
                  <a:pt x="11972109" y="6453761"/>
                </a:cubicBezTo>
                <a:cubicBezTo>
                  <a:pt x="11972109" y="6451682"/>
                  <a:pt x="11972109" y="6451682"/>
                  <a:pt x="11972109" y="6451682"/>
                </a:cubicBezTo>
                <a:cubicBezTo>
                  <a:pt x="11961827" y="6439211"/>
                  <a:pt x="11945374" y="6430897"/>
                  <a:pt x="11926866" y="6424662"/>
                </a:cubicBezTo>
                <a:cubicBezTo>
                  <a:pt x="11928922" y="6422584"/>
                  <a:pt x="11930979" y="6405956"/>
                  <a:pt x="11930979" y="6403878"/>
                </a:cubicBezTo>
                <a:cubicBezTo>
                  <a:pt x="11949488" y="6403878"/>
                  <a:pt x="11967996" y="6397643"/>
                  <a:pt x="11980336" y="6389329"/>
                </a:cubicBezTo>
                <a:cubicBezTo>
                  <a:pt x="11982392" y="6389329"/>
                  <a:pt x="11982392" y="6389329"/>
                  <a:pt x="11982392" y="6389329"/>
                </a:cubicBezTo>
                <a:cubicBezTo>
                  <a:pt x="11982392" y="6385172"/>
                  <a:pt x="11982392" y="6381015"/>
                  <a:pt x="11982392" y="6376858"/>
                </a:cubicBezTo>
                <a:cubicBezTo>
                  <a:pt x="11982392" y="6374779"/>
                  <a:pt x="11982392" y="6370623"/>
                  <a:pt x="11982392" y="6366465"/>
                </a:cubicBezTo>
                <a:cubicBezTo>
                  <a:pt x="11980336" y="6366465"/>
                  <a:pt x="11980336" y="6366465"/>
                  <a:pt x="11980336" y="6366465"/>
                </a:cubicBezTo>
                <a:cubicBezTo>
                  <a:pt x="11967996" y="6358152"/>
                  <a:pt x="11949488" y="6351917"/>
                  <a:pt x="11930979" y="6351917"/>
                </a:cubicBezTo>
                <a:cubicBezTo>
                  <a:pt x="11930979" y="6349838"/>
                  <a:pt x="11928922" y="6333211"/>
                  <a:pt x="11928922" y="6331132"/>
                </a:cubicBezTo>
                <a:cubicBezTo>
                  <a:pt x="11945374" y="6324897"/>
                  <a:pt x="11961827" y="6316583"/>
                  <a:pt x="11972109" y="6304112"/>
                </a:cubicBezTo>
                <a:cubicBezTo>
                  <a:pt x="11974166" y="6304112"/>
                  <a:pt x="11974166" y="6304112"/>
                  <a:pt x="11974166" y="6304112"/>
                </a:cubicBezTo>
                <a:cubicBezTo>
                  <a:pt x="11974166" y="6302033"/>
                  <a:pt x="11974166" y="6302033"/>
                  <a:pt x="11974166" y="6302033"/>
                </a:cubicBezTo>
                <a:cubicBezTo>
                  <a:pt x="11972109" y="6295798"/>
                  <a:pt x="11970053" y="6287485"/>
                  <a:pt x="11967996" y="6281249"/>
                </a:cubicBezTo>
                <a:cubicBezTo>
                  <a:pt x="11965940" y="6281249"/>
                  <a:pt x="11965940" y="6281249"/>
                  <a:pt x="11965940" y="6281249"/>
                </a:cubicBezTo>
                <a:cubicBezTo>
                  <a:pt x="11951544" y="6275014"/>
                  <a:pt x="11933035" y="6277092"/>
                  <a:pt x="11914526" y="6281249"/>
                </a:cubicBezTo>
                <a:cubicBezTo>
                  <a:pt x="11914526" y="6279171"/>
                  <a:pt x="11908357" y="6262543"/>
                  <a:pt x="11906300" y="6260465"/>
                </a:cubicBezTo>
                <a:cubicBezTo>
                  <a:pt x="11922753" y="6252151"/>
                  <a:pt x="11935092" y="6237601"/>
                  <a:pt x="11943318" y="6223053"/>
                </a:cubicBezTo>
                <a:cubicBezTo>
                  <a:pt x="11943318" y="6220974"/>
                  <a:pt x="11943318" y="6220974"/>
                  <a:pt x="11943318" y="6220974"/>
                </a:cubicBezTo>
                <a:cubicBezTo>
                  <a:pt x="11941261" y="6216817"/>
                  <a:pt x="11937148" y="6208503"/>
                  <a:pt x="11933035" y="6202268"/>
                </a:cubicBezTo>
                <a:cubicBezTo>
                  <a:pt x="11930979" y="6202268"/>
                  <a:pt x="11930979" y="6202268"/>
                  <a:pt x="11930979" y="6202268"/>
                </a:cubicBezTo>
                <a:cubicBezTo>
                  <a:pt x="11914526" y="6202268"/>
                  <a:pt x="11896018" y="6206425"/>
                  <a:pt x="11881622" y="6214739"/>
                </a:cubicBezTo>
                <a:cubicBezTo>
                  <a:pt x="11879565" y="6214739"/>
                  <a:pt x="11869283" y="6200189"/>
                  <a:pt x="11867226" y="6198111"/>
                </a:cubicBezTo>
                <a:cubicBezTo>
                  <a:pt x="11879565" y="6185640"/>
                  <a:pt x="11889848" y="6169013"/>
                  <a:pt x="11893961" y="6152385"/>
                </a:cubicBezTo>
                <a:cubicBezTo>
                  <a:pt x="11893961" y="6150307"/>
                  <a:pt x="11893961" y="6150307"/>
                  <a:pt x="11893961" y="6150307"/>
                </a:cubicBezTo>
                <a:cubicBezTo>
                  <a:pt x="11889848" y="6146150"/>
                  <a:pt x="11883679" y="6139914"/>
                  <a:pt x="11877509" y="6135757"/>
                </a:cubicBezTo>
                <a:cubicBezTo>
                  <a:pt x="11861056" y="6139914"/>
                  <a:pt x="11844604" y="6148228"/>
                  <a:pt x="11832265" y="6160699"/>
                </a:cubicBezTo>
                <a:cubicBezTo>
                  <a:pt x="11830208" y="6160699"/>
                  <a:pt x="11815812" y="6150307"/>
                  <a:pt x="11813756" y="6148228"/>
                </a:cubicBezTo>
                <a:cubicBezTo>
                  <a:pt x="11824038" y="6131601"/>
                  <a:pt x="11828152" y="6114973"/>
                  <a:pt x="11828152" y="6098345"/>
                </a:cubicBezTo>
                <a:cubicBezTo>
                  <a:pt x="11828152" y="6098345"/>
                  <a:pt x="11828152" y="6096267"/>
                  <a:pt x="11828152" y="6096267"/>
                </a:cubicBezTo>
                <a:cubicBezTo>
                  <a:pt x="11821982" y="6092110"/>
                  <a:pt x="11813756" y="6087953"/>
                  <a:pt x="11809643" y="6085875"/>
                </a:cubicBezTo>
                <a:cubicBezTo>
                  <a:pt x="11807586" y="6083796"/>
                  <a:pt x="11807586" y="6083796"/>
                  <a:pt x="11807586" y="6083796"/>
                </a:cubicBezTo>
                <a:cubicBezTo>
                  <a:pt x="11807586" y="6085875"/>
                  <a:pt x="11807586" y="6085875"/>
                  <a:pt x="11807586" y="6085875"/>
                </a:cubicBezTo>
                <a:cubicBezTo>
                  <a:pt x="11793191" y="6092110"/>
                  <a:pt x="11780851" y="6106659"/>
                  <a:pt x="11770569" y="6121208"/>
                </a:cubicBezTo>
                <a:cubicBezTo>
                  <a:pt x="11768512" y="6121208"/>
                  <a:pt x="11752060" y="6114973"/>
                  <a:pt x="11750004" y="6112895"/>
                </a:cubicBezTo>
                <a:cubicBezTo>
                  <a:pt x="11752060" y="6104581"/>
                  <a:pt x="11754116" y="6096267"/>
                  <a:pt x="11754116" y="6085875"/>
                </a:cubicBezTo>
                <a:cubicBezTo>
                  <a:pt x="11754116" y="6077561"/>
                  <a:pt x="11752060" y="6069247"/>
                  <a:pt x="11750004" y="6060933"/>
                </a:cubicBezTo>
                <a:cubicBezTo>
                  <a:pt x="11750004" y="6058855"/>
                  <a:pt x="11750004" y="6058855"/>
                  <a:pt x="11750004" y="6058855"/>
                </a:cubicBezTo>
                <a:cubicBezTo>
                  <a:pt x="11747947" y="6058855"/>
                  <a:pt x="11747947" y="6058855"/>
                  <a:pt x="11747947" y="6058855"/>
                </a:cubicBezTo>
                <a:cubicBezTo>
                  <a:pt x="11743834" y="6056776"/>
                  <a:pt x="11735608" y="6054698"/>
                  <a:pt x="11727382" y="6054698"/>
                </a:cubicBezTo>
                <a:cubicBezTo>
                  <a:pt x="11715042" y="6065090"/>
                  <a:pt x="11704760" y="6081718"/>
                  <a:pt x="11700647" y="6100424"/>
                </a:cubicBezTo>
                <a:cubicBezTo>
                  <a:pt x="11698590" y="6098345"/>
                  <a:pt x="11682138" y="6096267"/>
                  <a:pt x="11678025" y="6096267"/>
                </a:cubicBezTo>
                <a:cubicBezTo>
                  <a:pt x="11678025" y="6079639"/>
                  <a:pt x="11673912" y="6060933"/>
                  <a:pt x="11665686" y="6046384"/>
                </a:cubicBezTo>
                <a:cubicBezTo>
                  <a:pt x="11663629" y="6046384"/>
                  <a:pt x="11663629" y="6046384"/>
                  <a:pt x="11663629" y="6046384"/>
                </a:cubicBezTo>
                <a:cubicBezTo>
                  <a:pt x="11657460" y="6044305"/>
                  <a:pt x="11649233" y="6044305"/>
                  <a:pt x="11643063" y="6046384"/>
                </a:cubicBezTo>
                <a:cubicBezTo>
                  <a:pt x="11641007" y="6046384"/>
                  <a:pt x="11641007" y="6046384"/>
                  <a:pt x="11641007" y="6046384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4539049" y="6858000"/>
                </a:lnTo>
                <a:lnTo>
                  <a:pt x="0" y="6858000"/>
                </a:lnTo>
                <a:lnTo>
                  <a:pt x="0" y="6273113"/>
                </a:lnTo>
                <a:close/>
              </a:path>
            </a:pathLst>
          </a:custGeom>
          <a:solidFill>
            <a:srgbClr val="48595D">
              <a:alpha val="70000"/>
            </a:srgbClr>
          </a:solidFill>
        </p:spPr>
        <p:txBody>
          <a:bodyPr wrap="square" tIns="0" bIns="1371600" anchor="b">
            <a:noAutofit/>
          </a:bodyPr>
          <a:lstStyle>
            <a:lvl1pPr marL="457200" indent="0" algn="l">
              <a:buNone/>
              <a:defRPr sz="6600" b="1" cap="all" baseline="0">
                <a:solidFill>
                  <a:schemeClr val="bg1"/>
                </a:solidFill>
                <a:latin typeface="+mj-lt"/>
              </a:defRPr>
            </a:lvl1pPr>
            <a:lvl2pPr marL="0" indent="0" algn="ctr">
              <a:buNone/>
              <a:defRPr sz="2000">
                <a:solidFill>
                  <a:schemeClr val="bg1"/>
                </a:solidFill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C8830E89-B3DC-4845-B9D6-57EEF767F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 vert="horz" lIns="91440" tIns="45720" rIns="91440" bIns="45720" rtlCol="0" anchor="ctr"/>
          <a:lstStyle>
            <a:lvl1pPr>
              <a:defRPr lang="en-US" smtClean="0">
                <a:solidFill>
                  <a:schemeClr val="bg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1276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9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3B5555C6-768D-4D30-811A-F66CBE74CE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5043713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09702C4-ABB0-4FA9-AC7F-FD0C1056D0BB}"/>
              </a:ext>
            </a:extLst>
          </p:cNvPr>
          <p:cNvSpPr/>
          <p:nvPr userDrawn="1"/>
        </p:nvSpPr>
        <p:spPr>
          <a:xfrm>
            <a:off x="0" y="0"/>
            <a:ext cx="12192000" cy="5043713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74320" rtlCol="0" anchor="b"/>
          <a:lstStyle/>
          <a:p>
            <a:pPr algn="l"/>
            <a:r>
              <a:rPr lang="en-US" dirty="0">
                <a:solidFill>
                  <a:schemeClr val="lt1">
                    <a:alpha val="0"/>
                  </a:schemeClr>
                </a:solidFill>
              </a:rPr>
              <a:t>z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6D468973-885C-4EB1-BD5B-E7545B32CF5C}"/>
              </a:ext>
            </a:extLst>
          </p:cNvPr>
          <p:cNvSpPr/>
          <p:nvPr userDrawn="1"/>
        </p:nvSpPr>
        <p:spPr>
          <a:xfrm>
            <a:off x="0" y="5043714"/>
            <a:ext cx="12192000" cy="1814286"/>
          </a:xfrm>
          <a:prstGeom prst="rect">
            <a:avLst/>
          </a:prstGeom>
          <a:solidFill>
            <a:srgbClr val="4859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9D3472EC-3332-4840-B3B3-3F529B60B0C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96333" y="5297713"/>
            <a:ext cx="9733038" cy="635000"/>
          </a:xfrm>
        </p:spPr>
        <p:txBody>
          <a:bodyPr>
            <a:normAutofit/>
          </a:bodyPr>
          <a:lstStyle>
            <a:lvl1pPr marL="0" indent="0" algn="l">
              <a:buNone/>
              <a:defRPr sz="4400" b="1" cap="all" baseline="0">
                <a:solidFill>
                  <a:srgbClr val="01B0E3"/>
                </a:solidFill>
                <a:latin typeface="+mj-lt"/>
              </a:defRPr>
            </a:lvl1pPr>
            <a:lvl2pPr marL="0" indent="0" algn="ctr">
              <a:buNone/>
              <a:defRPr sz="2000">
                <a:solidFill>
                  <a:schemeClr val="bg1"/>
                </a:solidFill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Title OF PRESENTATION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C54DFB-92F7-41E0-897D-1D2F9A85707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96333" y="6042779"/>
            <a:ext cx="9733038" cy="465667"/>
          </a:xfrm>
        </p:spPr>
        <p:txBody>
          <a:bodyPr>
            <a:noAutofit/>
          </a:bodyPr>
          <a:lstStyle>
            <a:lvl1pPr marL="0" indent="0" algn="l">
              <a:buNone/>
              <a:defRPr sz="28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Type your Rotary </a:t>
            </a:r>
            <a:r>
              <a:rPr lang="en-US"/>
              <a:t>club name </a:t>
            </a:r>
            <a:r>
              <a:rPr lang="en-US" dirty="0"/>
              <a:t>here</a:t>
            </a:r>
          </a:p>
        </p:txBody>
      </p:sp>
      <p:sp>
        <p:nvSpPr>
          <p:cNvPr id="8" name="TextBox 7" hidden="1">
            <a:extLst>
              <a:ext uri="{FF2B5EF4-FFF2-40B4-BE49-F238E27FC236}">
                <a16:creationId xmlns:a16="http://schemas.microsoft.com/office/drawing/2014/main" id="{14C5DF7C-5C7E-463F-BC2C-54928278EB71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2">
                    <a:lumMod val="75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1700CBF-B968-4177-A57B-11088BD7A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 vert="horz" lIns="91440" tIns="45720" rIns="91440" bIns="45720" rtlCol="0" anchor="ctr"/>
          <a:lstStyle>
            <a:lvl1pPr>
              <a:defRPr lang="en-US" smtClean="0">
                <a:solidFill>
                  <a:schemeClr val="bg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7146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3B5555C6-768D-4D30-811A-F66CBE74CE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5043713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09702C4-ABB0-4FA9-AC7F-FD0C1056D0BB}"/>
              </a:ext>
            </a:extLst>
          </p:cNvPr>
          <p:cNvSpPr/>
          <p:nvPr userDrawn="1"/>
        </p:nvSpPr>
        <p:spPr>
          <a:xfrm>
            <a:off x="0" y="0"/>
            <a:ext cx="12192000" cy="5043713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74320" rtlCol="0" anchor="b"/>
          <a:lstStyle/>
          <a:p>
            <a:pPr algn="l"/>
            <a:r>
              <a:rPr lang="en-US" dirty="0">
                <a:solidFill>
                  <a:schemeClr val="lt1">
                    <a:alpha val="0"/>
                  </a:schemeClr>
                </a:solidFill>
              </a:rPr>
              <a:t>z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6D468973-885C-4EB1-BD5B-E7545B32CF5C}"/>
              </a:ext>
            </a:extLst>
          </p:cNvPr>
          <p:cNvSpPr/>
          <p:nvPr userDrawn="1"/>
        </p:nvSpPr>
        <p:spPr>
          <a:xfrm>
            <a:off x="0" y="5043714"/>
            <a:ext cx="12192000" cy="1814286"/>
          </a:xfrm>
          <a:prstGeom prst="rect">
            <a:avLst/>
          </a:prstGeom>
          <a:solidFill>
            <a:srgbClr val="01B4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9D3472EC-3332-4840-B3B3-3F529B60B0C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96333" y="5297713"/>
            <a:ext cx="9733038" cy="635000"/>
          </a:xfrm>
        </p:spPr>
        <p:txBody>
          <a:bodyPr>
            <a:normAutofit/>
          </a:bodyPr>
          <a:lstStyle>
            <a:lvl1pPr marL="0" indent="0" algn="l">
              <a:buNone/>
              <a:defRPr sz="4400" b="1" cap="all" baseline="0">
                <a:solidFill>
                  <a:schemeClr val="bg1"/>
                </a:solidFill>
                <a:latin typeface="+mj-lt"/>
              </a:defRPr>
            </a:lvl1pPr>
            <a:lvl2pPr marL="0" indent="0" algn="ctr">
              <a:buNone/>
              <a:defRPr sz="2000">
                <a:solidFill>
                  <a:schemeClr val="bg1"/>
                </a:solidFill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Title OF PRESENTATION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C54DFB-92F7-41E0-897D-1D2F9A85707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96333" y="6042779"/>
            <a:ext cx="9733038" cy="465667"/>
          </a:xfrm>
        </p:spPr>
        <p:txBody>
          <a:bodyPr>
            <a:noAutofit/>
          </a:bodyPr>
          <a:lstStyle>
            <a:lvl1pPr marL="0" indent="0" algn="l">
              <a:buNone/>
              <a:defRPr sz="2800" b="1">
                <a:solidFill>
                  <a:srgbClr val="33333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Type your Rotary club name here</a:t>
            </a:r>
          </a:p>
        </p:txBody>
      </p:sp>
      <p:sp>
        <p:nvSpPr>
          <p:cNvPr id="8" name="TextBox 7" hidden="1">
            <a:extLst>
              <a:ext uri="{FF2B5EF4-FFF2-40B4-BE49-F238E27FC236}">
                <a16:creationId xmlns:a16="http://schemas.microsoft.com/office/drawing/2014/main" id="{84DDCCAD-79C7-47DD-ADFA-662E6C9F15A6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1">
                    <a:lumMod val="50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B404E3BF-B02B-48D6-9216-A76720930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 vert="horz" lIns="91440" tIns="45720" rIns="91440" bIns="45720" rtlCol="0" anchor="ctr"/>
          <a:lstStyle>
            <a:lvl1pPr>
              <a:defRPr lang="en-US" smtClean="0">
                <a:solidFill>
                  <a:schemeClr val="bg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682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CE6EAAB-7FEE-4F68-883D-EBA6B0F104A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1B4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 hidden="1">
            <a:extLst>
              <a:ext uri="{FF2B5EF4-FFF2-40B4-BE49-F238E27FC236}">
                <a16:creationId xmlns:a16="http://schemas.microsoft.com/office/drawing/2014/main" id="{690739EB-94C1-4415-B19F-879B952D09F0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2">
                    <a:lumMod val="50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98B72DB-9B3F-4174-946B-11B970D5D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 vert="horz" lIns="91440" tIns="45720" rIns="91440" bIns="45720" rtlCol="0" anchor="ctr"/>
          <a:lstStyle>
            <a:lvl1pPr>
              <a:defRPr lang="en-US" smtClean="0">
                <a:solidFill>
                  <a:schemeClr val="bg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D8992A8-DF9E-39E1-AFB8-50016C3344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9503" y="5818393"/>
            <a:ext cx="1883773" cy="716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0638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4AB9660-06D7-4EC1-B41A-0141039CF0E9}"/>
              </a:ext>
            </a:extLst>
          </p:cNvPr>
          <p:cNvSpPr/>
          <p:nvPr userDrawn="1"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4859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TextBox 5" hidden="1">
            <a:extLst>
              <a:ext uri="{FF2B5EF4-FFF2-40B4-BE49-F238E27FC236}">
                <a16:creationId xmlns:a16="http://schemas.microsoft.com/office/drawing/2014/main" id="{440A6B87-0865-4F2E-BFC1-2085F3020671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2">
                    <a:lumMod val="75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A7B473F-4FCB-4E80-AEDD-AFF0A582E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 vert="horz" lIns="91440" tIns="45720" rIns="91440" bIns="45720" rtlCol="0" anchor="ctr"/>
          <a:lstStyle>
            <a:lvl1pPr>
              <a:defRPr lang="en-US" smtClean="0">
                <a:solidFill>
                  <a:schemeClr val="bg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660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6B15CEA-7F4D-4111-91E1-C24BB8942014}"/>
              </a:ext>
            </a:extLst>
          </p:cNvPr>
          <p:cNvSpPr/>
          <p:nvPr userDrawn="1"/>
        </p:nvSpPr>
        <p:spPr>
          <a:xfrm flipV="1">
            <a:off x="0" y="0"/>
            <a:ext cx="12192000" cy="1540042"/>
          </a:xfrm>
          <a:prstGeom prst="rect">
            <a:avLst/>
          </a:prstGeom>
          <a:solidFill>
            <a:srgbClr val="01B4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110B65-104E-48DA-9FDA-01FF9A48E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"/>
            <a:ext cx="11506200" cy="1540042"/>
          </a:xfrm>
        </p:spPr>
        <p:txBody>
          <a:bodyPr tIns="0" bIns="91440" anchor="ctr">
            <a:normAutofit/>
          </a:bodyPr>
          <a:lstStyle>
            <a:lvl1pPr algn="ctr">
              <a:defRPr sz="36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9A633E9E-2A95-4274-8C9E-B12F3C8F05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999" y="2142067"/>
            <a:ext cx="11506199" cy="4034896"/>
          </a:xfrm>
        </p:spPr>
        <p:txBody>
          <a:bodyPr>
            <a:normAutofit/>
          </a:bodyPr>
          <a:lstStyle>
            <a:lvl1pPr>
              <a:defRPr sz="2400">
                <a:solidFill>
                  <a:srgbClr val="333333"/>
                </a:solidFill>
              </a:defRPr>
            </a:lvl1pPr>
            <a:lvl2pPr marL="457200" indent="-228600">
              <a:defRPr sz="2000">
                <a:solidFill>
                  <a:srgbClr val="333333"/>
                </a:solidFill>
              </a:defRPr>
            </a:lvl2pPr>
            <a:lvl3pPr marL="685800" indent="-228600">
              <a:defRPr sz="1800">
                <a:solidFill>
                  <a:srgbClr val="333333"/>
                </a:solidFill>
              </a:defRPr>
            </a:lvl3pPr>
            <a:lvl4pPr marL="914400" indent="-228600">
              <a:defRPr sz="1600">
                <a:solidFill>
                  <a:srgbClr val="333333"/>
                </a:solidFill>
              </a:defRPr>
            </a:lvl4pPr>
            <a:lvl5pPr marL="1143000" indent="-228600">
              <a:defRPr sz="1600">
                <a:solidFill>
                  <a:srgbClr val="333333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TextBox 5" hidden="1">
            <a:extLst>
              <a:ext uri="{FF2B5EF4-FFF2-40B4-BE49-F238E27FC236}">
                <a16:creationId xmlns:a16="http://schemas.microsoft.com/office/drawing/2014/main" id="{134820A4-D5DF-4EEE-9F8B-8C9C8D423F7B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2">
                    <a:lumMod val="75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E2B2F9D-68E3-43FB-86DA-500515AC8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 vert="horz" lIns="91440" tIns="45720" rIns="91440" bIns="45720" rtlCol="0" anchor="ctr"/>
          <a:lstStyle>
            <a:lvl1pPr>
              <a:defRPr lang="en-US" smtClean="0">
                <a:solidFill>
                  <a:schemeClr val="tx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D8992A8-DF9E-39E1-AFB8-50016C3344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9503" y="5818393"/>
            <a:ext cx="1883773" cy="716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708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30972-1C67-4E6A-8DF8-FA31811F32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A7C4A0-AF15-4181-A8AA-DD88418E9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EBF25C-41FB-46AD-9289-6BF20A26C5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3BEF16-CB3B-49A0-80E5-C0FA697B6E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CA0E4A-24D2-4B23-B7EF-DD664DC1CD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A94E25-127B-4C48-AF96-44BA7B82377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3AC13BC4-26FC-48BA-BD55-B5F6F84290EA}"/>
              </a:ext>
            </a:extLst>
          </p:cNvPr>
          <p:cNvSpPr/>
          <p:nvPr userDrawn="1"/>
        </p:nvSpPr>
        <p:spPr>
          <a:xfrm>
            <a:off x="12192000" y="0"/>
            <a:ext cx="5613400" cy="6586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As we discussed, I’m hoping to get this buttoned up as quickly as possible. What are you thinking for turn-around?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• revise any of the “how-to” text on the first pages</a:t>
            </a:r>
            <a:endParaRPr lang="en-US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• make sure the template is properly set up for both Macs and PCs – Should there be 2 versions of the PPT, one for Mac, one for PC?</a:t>
            </a:r>
            <a:endParaRPr lang="en-US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• create text placeholders within each slide</a:t>
            </a:r>
            <a:endParaRPr lang="en-US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• how to create certain visual effects such as the transparent photo overlays (the process is different from Mac to PC)</a:t>
            </a:r>
            <a:endParaRPr lang="en-US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• creating new generic infographics (such as bar charts and tables) so that we make it easy for users to create their own in a proper style</a:t>
            </a:r>
            <a:endParaRPr lang="en-US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• need your advice on fonts – I’m thinking we should only use the “free option” fonts? (see attached)</a:t>
            </a:r>
            <a:endParaRPr lang="en-US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• make sure all colors are the proper CMYK breakdown colors for Rotary (on the way)</a:t>
            </a:r>
          </a:p>
        </p:txBody>
      </p:sp>
      <p:grpSp>
        <p:nvGrpSpPr>
          <p:cNvPr id="8" name="Group 7" hidden="1">
            <a:extLst>
              <a:ext uri="{FF2B5EF4-FFF2-40B4-BE49-F238E27FC236}">
                <a16:creationId xmlns:a16="http://schemas.microsoft.com/office/drawing/2014/main" id="{804F3FBD-3E3A-4798-A75B-C9FEFA1BF809}"/>
              </a:ext>
            </a:extLst>
          </p:cNvPr>
          <p:cNvGrpSpPr/>
          <p:nvPr userDrawn="1"/>
        </p:nvGrpSpPr>
        <p:grpSpPr>
          <a:xfrm>
            <a:off x="0" y="6984999"/>
            <a:ext cx="10083800" cy="304209"/>
            <a:chOff x="0" y="-1013285"/>
            <a:chExt cx="12192000" cy="885694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F2F52BFC-C5AE-430C-A1DE-3AA417850141}"/>
                </a:ext>
              </a:extLst>
            </p:cNvPr>
            <p:cNvSpPr/>
            <p:nvPr userDrawn="1"/>
          </p:nvSpPr>
          <p:spPr>
            <a:xfrm>
              <a:off x="0" y="-1013285"/>
              <a:ext cx="1724431" cy="885694"/>
            </a:xfrm>
            <a:prstGeom prst="rect">
              <a:avLst/>
            </a:prstGeom>
            <a:solidFill>
              <a:srgbClr val="48595D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72,89,93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172C24F-CD6F-466D-9F22-DEAB6D3D48CA}"/>
                </a:ext>
              </a:extLst>
            </p:cNvPr>
            <p:cNvSpPr/>
            <p:nvPr userDrawn="1"/>
          </p:nvSpPr>
          <p:spPr>
            <a:xfrm>
              <a:off x="2093514" y="-1013285"/>
              <a:ext cx="1724431" cy="885694"/>
            </a:xfrm>
            <a:prstGeom prst="rect">
              <a:avLst/>
            </a:prstGeom>
            <a:solidFill>
              <a:srgbClr val="00B2B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0,178,177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69599F9-3B73-4368-98A9-9DF824ECE483}"/>
                </a:ext>
              </a:extLst>
            </p:cNvPr>
            <p:cNvSpPr/>
            <p:nvPr userDrawn="1"/>
          </p:nvSpPr>
          <p:spPr>
            <a:xfrm>
              <a:off x="4187028" y="-1013285"/>
              <a:ext cx="1724431" cy="885694"/>
            </a:xfrm>
            <a:prstGeom prst="rect">
              <a:avLst/>
            </a:prstGeom>
            <a:solidFill>
              <a:srgbClr val="01B0E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1,176,227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4D2A59-F06E-4454-835D-B1B119399FF0}"/>
                </a:ext>
              </a:extLst>
            </p:cNvPr>
            <p:cNvSpPr/>
            <p:nvPr userDrawn="1"/>
          </p:nvSpPr>
          <p:spPr>
            <a:xfrm>
              <a:off x="6280542" y="-1013285"/>
              <a:ext cx="1724431" cy="885694"/>
            </a:xfrm>
            <a:prstGeom prst="rect">
              <a:avLst/>
            </a:prstGeom>
            <a:solidFill>
              <a:srgbClr val="006FD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0,111,211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C1B62E1E-3C53-4822-A67E-EEBA9A88892C}"/>
                </a:ext>
              </a:extLst>
            </p:cNvPr>
            <p:cNvSpPr/>
            <p:nvPr userDrawn="1"/>
          </p:nvSpPr>
          <p:spPr>
            <a:xfrm>
              <a:off x="8374056" y="-1013285"/>
              <a:ext cx="1724431" cy="885694"/>
            </a:xfrm>
            <a:prstGeom prst="rect">
              <a:avLst/>
            </a:prstGeom>
            <a:solidFill>
              <a:srgbClr val="7D179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125,23,158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D450576-31D2-4B6E-8BCF-0CBCAD997009}"/>
                </a:ext>
              </a:extLst>
            </p:cNvPr>
            <p:cNvSpPr/>
            <p:nvPr userDrawn="1"/>
          </p:nvSpPr>
          <p:spPr>
            <a:xfrm>
              <a:off x="10467569" y="-1013285"/>
              <a:ext cx="1724431" cy="885694"/>
            </a:xfrm>
            <a:prstGeom prst="rect">
              <a:avLst/>
            </a:prstGeom>
            <a:solidFill>
              <a:srgbClr val="EB067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235,6,117</a:t>
              </a:r>
            </a:p>
          </p:txBody>
        </p:sp>
      </p:grpSp>
      <p:sp>
        <p:nvSpPr>
          <p:cNvPr id="15" name="Rotary Logo simple" hidden="1">
            <a:extLst>
              <a:ext uri="{FF2B5EF4-FFF2-40B4-BE49-F238E27FC236}">
                <a16:creationId xmlns:a16="http://schemas.microsoft.com/office/drawing/2014/main" id="{CBE37952-D34A-45B0-8DCF-EBD057553886}"/>
              </a:ext>
            </a:extLst>
          </p:cNvPr>
          <p:cNvSpPr>
            <a:spLocks/>
          </p:cNvSpPr>
          <p:nvPr userDrawn="1"/>
        </p:nvSpPr>
        <p:spPr bwMode="auto">
          <a:xfrm>
            <a:off x="12939394" y="6041015"/>
            <a:ext cx="1751014" cy="664585"/>
          </a:xfrm>
          <a:custGeom>
            <a:avLst/>
            <a:gdLst>
              <a:gd name="connsiteX0" fmla="*/ 1869753 w 2378076"/>
              <a:gd name="connsiteY0" fmla="*/ 541874 h 902582"/>
              <a:gd name="connsiteX1" fmla="*/ 1745039 w 2378076"/>
              <a:gd name="connsiteY1" fmla="*/ 604157 h 902582"/>
              <a:gd name="connsiteX2" fmla="*/ 1736725 w 2378076"/>
              <a:gd name="connsiteY2" fmla="*/ 609819 h 902582"/>
              <a:gd name="connsiteX3" fmla="*/ 1736725 w 2378076"/>
              <a:gd name="connsiteY3" fmla="*/ 612651 h 902582"/>
              <a:gd name="connsiteX4" fmla="*/ 1742268 w 2378076"/>
              <a:gd name="connsiteY4" fmla="*/ 621144 h 902582"/>
              <a:gd name="connsiteX5" fmla="*/ 1886381 w 2378076"/>
              <a:gd name="connsiteY5" fmla="*/ 706075 h 902582"/>
              <a:gd name="connsiteX6" fmla="*/ 1894695 w 2378076"/>
              <a:gd name="connsiteY6" fmla="*/ 706075 h 902582"/>
              <a:gd name="connsiteX7" fmla="*/ 1897467 w 2378076"/>
              <a:gd name="connsiteY7" fmla="*/ 691920 h 902582"/>
              <a:gd name="connsiteX8" fmla="*/ 1889152 w 2378076"/>
              <a:gd name="connsiteY8" fmla="*/ 553198 h 902582"/>
              <a:gd name="connsiteX9" fmla="*/ 1883610 w 2378076"/>
              <a:gd name="connsiteY9" fmla="*/ 541874 h 902582"/>
              <a:gd name="connsiteX10" fmla="*/ 1869753 w 2378076"/>
              <a:gd name="connsiteY10" fmla="*/ 541874 h 902582"/>
              <a:gd name="connsiteX11" fmla="*/ 1982115 w 2378076"/>
              <a:gd name="connsiteY11" fmla="*/ 539043 h 902582"/>
              <a:gd name="connsiteX12" fmla="*/ 1976518 w 2378076"/>
              <a:gd name="connsiteY12" fmla="*/ 550344 h 902582"/>
              <a:gd name="connsiteX13" fmla="*/ 1965325 w 2378076"/>
              <a:gd name="connsiteY13" fmla="*/ 691605 h 902582"/>
              <a:gd name="connsiteX14" fmla="*/ 1968123 w 2378076"/>
              <a:gd name="connsiteY14" fmla="*/ 702906 h 902582"/>
              <a:gd name="connsiteX15" fmla="*/ 1979317 w 2378076"/>
              <a:gd name="connsiteY15" fmla="*/ 702906 h 902582"/>
              <a:gd name="connsiteX16" fmla="*/ 2124828 w 2378076"/>
              <a:gd name="connsiteY16" fmla="*/ 618149 h 902582"/>
              <a:gd name="connsiteX17" fmla="*/ 2130425 w 2378076"/>
              <a:gd name="connsiteY17" fmla="*/ 609674 h 902582"/>
              <a:gd name="connsiteX18" fmla="*/ 2119232 w 2378076"/>
              <a:gd name="connsiteY18" fmla="*/ 601198 h 902582"/>
              <a:gd name="connsiteX19" fmla="*/ 1996106 w 2378076"/>
              <a:gd name="connsiteY19" fmla="*/ 539043 h 902582"/>
              <a:gd name="connsiteX20" fmla="*/ 1982115 w 2378076"/>
              <a:gd name="connsiteY20" fmla="*/ 539043 h 902582"/>
              <a:gd name="connsiteX21" fmla="*/ 871538 w 2378076"/>
              <a:gd name="connsiteY21" fmla="*/ 485068 h 902582"/>
              <a:gd name="connsiteX22" fmla="*/ 814983 w 2378076"/>
              <a:gd name="connsiteY22" fmla="*/ 487862 h 902582"/>
              <a:gd name="connsiteX23" fmla="*/ 781050 w 2378076"/>
              <a:gd name="connsiteY23" fmla="*/ 521390 h 902582"/>
              <a:gd name="connsiteX24" fmla="*/ 806500 w 2378076"/>
              <a:gd name="connsiteY24" fmla="*/ 554918 h 902582"/>
              <a:gd name="connsiteX25" fmla="*/ 871538 w 2378076"/>
              <a:gd name="connsiteY25" fmla="*/ 543742 h 902582"/>
              <a:gd name="connsiteX26" fmla="*/ 871538 w 2378076"/>
              <a:gd name="connsiteY26" fmla="*/ 485068 h 902582"/>
              <a:gd name="connsiteX27" fmla="*/ 396876 w 2378076"/>
              <a:gd name="connsiteY27" fmla="*/ 389818 h 902582"/>
              <a:gd name="connsiteX28" fmla="*/ 341313 w 2378076"/>
              <a:gd name="connsiteY28" fmla="*/ 471575 h 902582"/>
              <a:gd name="connsiteX29" fmla="*/ 396876 w 2378076"/>
              <a:gd name="connsiteY29" fmla="*/ 553331 h 902582"/>
              <a:gd name="connsiteX30" fmla="*/ 452438 w 2378076"/>
              <a:gd name="connsiteY30" fmla="*/ 471575 h 902582"/>
              <a:gd name="connsiteX31" fmla="*/ 396876 w 2378076"/>
              <a:gd name="connsiteY31" fmla="*/ 389818 h 902582"/>
              <a:gd name="connsiteX32" fmla="*/ 1964442 w 2378076"/>
              <a:gd name="connsiteY32" fmla="*/ 378529 h 902582"/>
              <a:gd name="connsiteX33" fmla="*/ 1954322 w 2378076"/>
              <a:gd name="connsiteY33" fmla="*/ 385585 h 902582"/>
              <a:gd name="connsiteX34" fmla="*/ 1957114 w 2378076"/>
              <a:gd name="connsiteY34" fmla="*/ 408163 h 902582"/>
              <a:gd name="connsiteX35" fmla="*/ 1979448 w 2378076"/>
              <a:gd name="connsiteY35" fmla="*/ 450496 h 902582"/>
              <a:gd name="connsiteX36" fmla="*/ 1931987 w 2378076"/>
              <a:gd name="connsiteY36" fmla="*/ 498474 h 902582"/>
              <a:gd name="connsiteX37" fmla="*/ 1884527 w 2378076"/>
              <a:gd name="connsiteY37" fmla="*/ 450496 h 902582"/>
              <a:gd name="connsiteX38" fmla="*/ 1906861 w 2378076"/>
              <a:gd name="connsiteY38" fmla="*/ 408163 h 902582"/>
              <a:gd name="connsiteX39" fmla="*/ 1909653 w 2378076"/>
              <a:gd name="connsiteY39" fmla="*/ 385585 h 902582"/>
              <a:gd name="connsiteX40" fmla="*/ 1887319 w 2378076"/>
              <a:gd name="connsiteY40" fmla="*/ 382763 h 902582"/>
              <a:gd name="connsiteX41" fmla="*/ 1851025 w 2378076"/>
              <a:gd name="connsiteY41" fmla="*/ 450496 h 902582"/>
              <a:gd name="connsiteX42" fmla="*/ 1931987 w 2378076"/>
              <a:gd name="connsiteY42" fmla="*/ 529518 h 902582"/>
              <a:gd name="connsiteX43" fmla="*/ 2012950 w 2378076"/>
              <a:gd name="connsiteY43" fmla="*/ 450496 h 902582"/>
              <a:gd name="connsiteX44" fmla="*/ 1976656 w 2378076"/>
              <a:gd name="connsiteY44" fmla="*/ 379940 h 902582"/>
              <a:gd name="connsiteX45" fmla="*/ 1964442 w 2378076"/>
              <a:gd name="connsiteY45" fmla="*/ 378529 h 902582"/>
              <a:gd name="connsiteX46" fmla="*/ 2166711 w 2378076"/>
              <a:gd name="connsiteY46" fmla="*/ 358068 h 902582"/>
              <a:gd name="connsiteX47" fmla="*/ 2155485 w 2378076"/>
              <a:gd name="connsiteY47" fmla="*/ 360888 h 902582"/>
              <a:gd name="connsiteX48" fmla="*/ 2040419 w 2378076"/>
              <a:gd name="connsiteY48" fmla="*/ 439837 h 902582"/>
              <a:gd name="connsiteX49" fmla="*/ 2032000 w 2378076"/>
              <a:gd name="connsiteY49" fmla="*/ 451115 h 902582"/>
              <a:gd name="connsiteX50" fmla="*/ 2040419 w 2378076"/>
              <a:gd name="connsiteY50" fmla="*/ 462393 h 902582"/>
              <a:gd name="connsiteX51" fmla="*/ 2155485 w 2378076"/>
              <a:gd name="connsiteY51" fmla="*/ 541342 h 902582"/>
              <a:gd name="connsiteX52" fmla="*/ 2166711 w 2378076"/>
              <a:gd name="connsiteY52" fmla="*/ 544162 h 902582"/>
              <a:gd name="connsiteX53" fmla="*/ 2172324 w 2378076"/>
              <a:gd name="connsiteY53" fmla="*/ 535703 h 902582"/>
              <a:gd name="connsiteX54" fmla="*/ 2172324 w 2378076"/>
              <a:gd name="connsiteY54" fmla="*/ 366527 h 902582"/>
              <a:gd name="connsiteX55" fmla="*/ 2166711 w 2378076"/>
              <a:gd name="connsiteY55" fmla="*/ 358068 h 902582"/>
              <a:gd name="connsiteX56" fmla="*/ 1697038 w 2378076"/>
              <a:gd name="connsiteY56" fmla="*/ 358068 h 902582"/>
              <a:gd name="connsiteX57" fmla="*/ 1691482 w 2378076"/>
              <a:gd name="connsiteY57" fmla="*/ 366527 h 902582"/>
              <a:gd name="connsiteX58" fmla="*/ 1691482 w 2378076"/>
              <a:gd name="connsiteY58" fmla="*/ 535703 h 902582"/>
              <a:gd name="connsiteX59" fmla="*/ 1697038 w 2378076"/>
              <a:gd name="connsiteY59" fmla="*/ 544162 h 902582"/>
              <a:gd name="connsiteX60" fmla="*/ 1708151 w 2378076"/>
              <a:gd name="connsiteY60" fmla="*/ 541342 h 902582"/>
              <a:gd name="connsiteX61" fmla="*/ 1822054 w 2378076"/>
              <a:gd name="connsiteY61" fmla="*/ 462393 h 902582"/>
              <a:gd name="connsiteX62" fmla="*/ 1830388 w 2378076"/>
              <a:gd name="connsiteY62" fmla="*/ 451115 h 902582"/>
              <a:gd name="connsiteX63" fmla="*/ 1822054 w 2378076"/>
              <a:gd name="connsiteY63" fmla="*/ 439837 h 902582"/>
              <a:gd name="connsiteX64" fmla="*/ 1708151 w 2378076"/>
              <a:gd name="connsiteY64" fmla="*/ 363707 h 902582"/>
              <a:gd name="connsiteX65" fmla="*/ 1697038 w 2378076"/>
              <a:gd name="connsiteY65" fmla="*/ 358068 h 902582"/>
              <a:gd name="connsiteX66" fmla="*/ 1170028 w 2378076"/>
              <a:gd name="connsiteY66" fmla="*/ 343781 h 902582"/>
              <a:gd name="connsiteX67" fmla="*/ 1206276 w 2378076"/>
              <a:gd name="connsiteY67" fmla="*/ 343781 h 902582"/>
              <a:gd name="connsiteX68" fmla="*/ 1214641 w 2378076"/>
              <a:gd name="connsiteY68" fmla="*/ 349423 h 902582"/>
              <a:gd name="connsiteX69" fmla="*/ 1267619 w 2378076"/>
              <a:gd name="connsiteY69" fmla="*/ 541235 h 902582"/>
              <a:gd name="connsiteX70" fmla="*/ 1270407 w 2378076"/>
              <a:gd name="connsiteY70" fmla="*/ 541235 h 902582"/>
              <a:gd name="connsiteX71" fmla="*/ 1320597 w 2378076"/>
              <a:gd name="connsiteY71" fmla="*/ 349423 h 902582"/>
              <a:gd name="connsiteX72" fmla="*/ 1328962 w 2378076"/>
              <a:gd name="connsiteY72" fmla="*/ 343781 h 902582"/>
              <a:gd name="connsiteX73" fmla="*/ 1367998 w 2378076"/>
              <a:gd name="connsiteY73" fmla="*/ 343781 h 902582"/>
              <a:gd name="connsiteX74" fmla="*/ 1373575 w 2378076"/>
              <a:gd name="connsiteY74" fmla="*/ 346602 h 902582"/>
              <a:gd name="connsiteX75" fmla="*/ 1376363 w 2378076"/>
              <a:gd name="connsiteY75" fmla="*/ 355064 h 902582"/>
              <a:gd name="connsiteX76" fmla="*/ 1370786 w 2378076"/>
              <a:gd name="connsiteY76" fmla="*/ 383272 h 902582"/>
              <a:gd name="connsiteX77" fmla="*/ 1354057 w 2378076"/>
              <a:gd name="connsiteY77" fmla="*/ 439687 h 902582"/>
              <a:gd name="connsiteX78" fmla="*/ 1309444 w 2378076"/>
              <a:gd name="connsiteY78" fmla="*/ 614575 h 902582"/>
              <a:gd name="connsiteX79" fmla="*/ 1236948 w 2378076"/>
              <a:gd name="connsiteY79" fmla="*/ 685094 h 902582"/>
              <a:gd name="connsiteX80" fmla="*/ 1234159 w 2378076"/>
              <a:gd name="connsiteY80" fmla="*/ 685094 h 902582"/>
              <a:gd name="connsiteX81" fmla="*/ 1170028 w 2378076"/>
              <a:gd name="connsiteY81" fmla="*/ 676632 h 902582"/>
              <a:gd name="connsiteX82" fmla="*/ 1161663 w 2378076"/>
              <a:gd name="connsiteY82" fmla="*/ 668170 h 902582"/>
              <a:gd name="connsiteX83" fmla="*/ 1161663 w 2378076"/>
              <a:gd name="connsiteY83" fmla="*/ 642783 h 902582"/>
              <a:gd name="connsiteX84" fmla="*/ 1164452 w 2378076"/>
              <a:gd name="connsiteY84" fmla="*/ 637141 h 902582"/>
              <a:gd name="connsiteX85" fmla="*/ 1172817 w 2378076"/>
              <a:gd name="connsiteY85" fmla="*/ 634320 h 902582"/>
              <a:gd name="connsiteX86" fmla="*/ 1220218 w 2378076"/>
              <a:gd name="connsiteY86" fmla="*/ 637141 h 902582"/>
              <a:gd name="connsiteX87" fmla="*/ 1253677 w 2378076"/>
              <a:gd name="connsiteY87" fmla="*/ 611754 h 902582"/>
              <a:gd name="connsiteX88" fmla="*/ 1253677 w 2378076"/>
              <a:gd name="connsiteY88" fmla="*/ 608933 h 902582"/>
              <a:gd name="connsiteX89" fmla="*/ 1259254 w 2378076"/>
              <a:gd name="connsiteY89" fmla="*/ 597650 h 902582"/>
              <a:gd name="connsiteX90" fmla="*/ 1248101 w 2378076"/>
              <a:gd name="connsiteY90" fmla="*/ 597650 h 902582"/>
              <a:gd name="connsiteX91" fmla="*/ 1214641 w 2378076"/>
              <a:gd name="connsiteY91" fmla="*/ 569443 h 902582"/>
              <a:gd name="connsiteX92" fmla="*/ 1158875 w 2378076"/>
              <a:gd name="connsiteY92" fmla="*/ 355064 h 902582"/>
              <a:gd name="connsiteX93" fmla="*/ 1161663 w 2378076"/>
              <a:gd name="connsiteY93" fmla="*/ 346602 h 902582"/>
              <a:gd name="connsiteX94" fmla="*/ 1170028 w 2378076"/>
              <a:gd name="connsiteY94" fmla="*/ 343781 h 902582"/>
              <a:gd name="connsiteX95" fmla="*/ 1116013 w 2378076"/>
              <a:gd name="connsiteY95" fmla="*/ 340606 h 902582"/>
              <a:gd name="connsiteX96" fmla="*/ 1124347 w 2378076"/>
              <a:gd name="connsiteY96" fmla="*/ 343432 h 902582"/>
              <a:gd name="connsiteX97" fmla="*/ 1127125 w 2378076"/>
              <a:gd name="connsiteY97" fmla="*/ 349085 h 902582"/>
              <a:gd name="connsiteX98" fmla="*/ 1127125 w 2378076"/>
              <a:gd name="connsiteY98" fmla="*/ 385824 h 902582"/>
              <a:gd name="connsiteX99" fmla="*/ 1118791 w 2378076"/>
              <a:gd name="connsiteY99" fmla="*/ 394302 h 902582"/>
              <a:gd name="connsiteX100" fmla="*/ 1049337 w 2378076"/>
              <a:gd name="connsiteY100" fmla="*/ 425389 h 902582"/>
              <a:gd name="connsiteX101" fmla="*/ 1049337 w 2378076"/>
              <a:gd name="connsiteY101" fmla="*/ 589303 h 902582"/>
              <a:gd name="connsiteX102" fmla="*/ 1041003 w 2378076"/>
              <a:gd name="connsiteY102" fmla="*/ 597781 h 902582"/>
              <a:gd name="connsiteX103" fmla="*/ 1002109 w 2378076"/>
              <a:gd name="connsiteY103" fmla="*/ 597781 h 902582"/>
              <a:gd name="connsiteX104" fmla="*/ 993775 w 2378076"/>
              <a:gd name="connsiteY104" fmla="*/ 589303 h 902582"/>
              <a:gd name="connsiteX105" fmla="*/ 993775 w 2378076"/>
              <a:gd name="connsiteY105" fmla="*/ 351911 h 902582"/>
              <a:gd name="connsiteX106" fmla="*/ 1002109 w 2378076"/>
              <a:gd name="connsiteY106" fmla="*/ 343432 h 902582"/>
              <a:gd name="connsiteX107" fmla="*/ 1041003 w 2378076"/>
              <a:gd name="connsiteY107" fmla="*/ 343432 h 902582"/>
              <a:gd name="connsiteX108" fmla="*/ 1049337 w 2378076"/>
              <a:gd name="connsiteY108" fmla="*/ 351911 h 902582"/>
              <a:gd name="connsiteX109" fmla="*/ 1049337 w 2378076"/>
              <a:gd name="connsiteY109" fmla="*/ 368867 h 902582"/>
              <a:gd name="connsiteX110" fmla="*/ 1116013 w 2378076"/>
              <a:gd name="connsiteY110" fmla="*/ 340606 h 902582"/>
              <a:gd name="connsiteX111" fmla="*/ 843157 w 2378076"/>
              <a:gd name="connsiteY111" fmla="*/ 335843 h 902582"/>
              <a:gd name="connsiteX112" fmla="*/ 930276 w 2378076"/>
              <a:gd name="connsiteY112" fmla="*/ 423390 h 902582"/>
              <a:gd name="connsiteX113" fmla="*/ 930276 w 2378076"/>
              <a:gd name="connsiteY113" fmla="*/ 592835 h 902582"/>
              <a:gd name="connsiteX114" fmla="*/ 927466 w 2378076"/>
              <a:gd name="connsiteY114" fmla="*/ 601307 h 902582"/>
              <a:gd name="connsiteX115" fmla="*/ 919035 w 2378076"/>
              <a:gd name="connsiteY115" fmla="*/ 604131 h 902582"/>
              <a:gd name="connsiteX116" fmla="*/ 879691 w 2378076"/>
              <a:gd name="connsiteY116" fmla="*/ 587187 h 902582"/>
              <a:gd name="connsiteX117" fmla="*/ 798192 w 2378076"/>
              <a:gd name="connsiteY117" fmla="*/ 604131 h 902582"/>
              <a:gd name="connsiteX118" fmla="*/ 722313 w 2378076"/>
              <a:gd name="connsiteY118" fmla="*/ 522233 h 902582"/>
              <a:gd name="connsiteX119" fmla="*/ 809433 w 2378076"/>
              <a:gd name="connsiteY119" fmla="*/ 445983 h 902582"/>
              <a:gd name="connsiteX120" fmla="*/ 871260 w 2378076"/>
              <a:gd name="connsiteY120" fmla="*/ 440334 h 902582"/>
              <a:gd name="connsiteX121" fmla="*/ 871260 w 2378076"/>
              <a:gd name="connsiteY121" fmla="*/ 423390 h 902582"/>
              <a:gd name="connsiteX122" fmla="*/ 840346 w 2378076"/>
              <a:gd name="connsiteY122" fmla="*/ 392325 h 902582"/>
              <a:gd name="connsiteX123" fmla="*/ 750416 w 2378076"/>
              <a:gd name="connsiteY123" fmla="*/ 397973 h 902582"/>
              <a:gd name="connsiteX124" fmla="*/ 744796 w 2378076"/>
              <a:gd name="connsiteY124" fmla="*/ 395149 h 902582"/>
              <a:gd name="connsiteX125" fmla="*/ 741985 w 2378076"/>
              <a:gd name="connsiteY125" fmla="*/ 389501 h 902582"/>
              <a:gd name="connsiteX126" fmla="*/ 739175 w 2378076"/>
              <a:gd name="connsiteY126" fmla="*/ 355612 h 902582"/>
              <a:gd name="connsiteX127" fmla="*/ 747606 w 2378076"/>
              <a:gd name="connsiteY127" fmla="*/ 347140 h 902582"/>
              <a:gd name="connsiteX128" fmla="*/ 843157 w 2378076"/>
              <a:gd name="connsiteY128" fmla="*/ 335843 h 902582"/>
              <a:gd name="connsiteX129" fmla="*/ 396875 w 2378076"/>
              <a:gd name="connsiteY129" fmla="*/ 335843 h 902582"/>
              <a:gd name="connsiteX130" fmla="*/ 511175 w 2378076"/>
              <a:gd name="connsiteY130" fmla="*/ 469987 h 902582"/>
              <a:gd name="connsiteX131" fmla="*/ 396875 w 2378076"/>
              <a:gd name="connsiteY131" fmla="*/ 604131 h 902582"/>
              <a:gd name="connsiteX132" fmla="*/ 282575 w 2378076"/>
              <a:gd name="connsiteY132" fmla="*/ 469987 h 902582"/>
              <a:gd name="connsiteX133" fmla="*/ 396875 w 2378076"/>
              <a:gd name="connsiteY133" fmla="*/ 335843 h 902582"/>
              <a:gd name="connsiteX134" fmla="*/ 103585 w 2378076"/>
              <a:gd name="connsiteY134" fmla="*/ 300918 h 902582"/>
              <a:gd name="connsiteX135" fmla="*/ 61913 w 2378076"/>
              <a:gd name="connsiteY135" fmla="*/ 303759 h 902582"/>
              <a:gd name="connsiteX136" fmla="*/ 61913 w 2378076"/>
              <a:gd name="connsiteY136" fmla="*/ 406027 h 902582"/>
              <a:gd name="connsiteX137" fmla="*/ 123032 w 2378076"/>
              <a:gd name="connsiteY137" fmla="*/ 406027 h 902582"/>
              <a:gd name="connsiteX138" fmla="*/ 184151 w 2378076"/>
              <a:gd name="connsiteY138" fmla="*/ 354893 h 902582"/>
              <a:gd name="connsiteX139" fmla="*/ 125810 w 2378076"/>
              <a:gd name="connsiteY139" fmla="*/ 300918 h 902582"/>
              <a:gd name="connsiteX140" fmla="*/ 103585 w 2378076"/>
              <a:gd name="connsiteY140" fmla="*/ 300918 h 902582"/>
              <a:gd name="connsiteX141" fmla="*/ 614557 w 2378076"/>
              <a:gd name="connsiteY141" fmla="*/ 285043 h 902582"/>
              <a:gd name="connsiteX142" fmla="*/ 622912 w 2378076"/>
              <a:gd name="connsiteY142" fmla="*/ 285043 h 902582"/>
              <a:gd name="connsiteX143" fmla="*/ 625698 w 2378076"/>
              <a:gd name="connsiteY143" fmla="*/ 293524 h 902582"/>
              <a:gd name="connsiteX144" fmla="*/ 625698 w 2378076"/>
              <a:gd name="connsiteY144" fmla="*/ 344407 h 902582"/>
              <a:gd name="connsiteX145" fmla="*/ 684184 w 2378076"/>
              <a:gd name="connsiteY145" fmla="*/ 344407 h 902582"/>
              <a:gd name="connsiteX146" fmla="*/ 692540 w 2378076"/>
              <a:gd name="connsiteY146" fmla="*/ 352888 h 902582"/>
              <a:gd name="connsiteX147" fmla="*/ 692540 w 2378076"/>
              <a:gd name="connsiteY147" fmla="*/ 386811 h 902582"/>
              <a:gd name="connsiteX148" fmla="*/ 684184 w 2378076"/>
              <a:gd name="connsiteY148" fmla="*/ 395291 h 902582"/>
              <a:gd name="connsiteX149" fmla="*/ 625698 w 2378076"/>
              <a:gd name="connsiteY149" fmla="*/ 395291 h 902582"/>
              <a:gd name="connsiteX150" fmla="*/ 625698 w 2378076"/>
              <a:gd name="connsiteY150" fmla="*/ 499885 h 902582"/>
              <a:gd name="connsiteX151" fmla="*/ 650763 w 2378076"/>
              <a:gd name="connsiteY151" fmla="*/ 550769 h 902582"/>
              <a:gd name="connsiteX152" fmla="*/ 684184 w 2378076"/>
              <a:gd name="connsiteY152" fmla="*/ 547942 h 902582"/>
              <a:gd name="connsiteX153" fmla="*/ 692540 w 2378076"/>
              <a:gd name="connsiteY153" fmla="*/ 559249 h 902582"/>
              <a:gd name="connsiteX154" fmla="*/ 695325 w 2378076"/>
              <a:gd name="connsiteY154" fmla="*/ 590345 h 902582"/>
              <a:gd name="connsiteX155" fmla="*/ 686969 w 2378076"/>
              <a:gd name="connsiteY155" fmla="*/ 601652 h 902582"/>
              <a:gd name="connsiteX156" fmla="*/ 642408 w 2378076"/>
              <a:gd name="connsiteY156" fmla="*/ 607306 h 902582"/>
              <a:gd name="connsiteX157" fmla="*/ 567211 w 2378076"/>
              <a:gd name="connsiteY157" fmla="*/ 508366 h 902582"/>
              <a:gd name="connsiteX158" fmla="*/ 567211 w 2378076"/>
              <a:gd name="connsiteY158" fmla="*/ 395291 h 902582"/>
              <a:gd name="connsiteX159" fmla="*/ 544930 w 2378076"/>
              <a:gd name="connsiteY159" fmla="*/ 395291 h 902582"/>
              <a:gd name="connsiteX160" fmla="*/ 536575 w 2378076"/>
              <a:gd name="connsiteY160" fmla="*/ 386811 h 902582"/>
              <a:gd name="connsiteX161" fmla="*/ 536575 w 2378076"/>
              <a:gd name="connsiteY161" fmla="*/ 352888 h 902582"/>
              <a:gd name="connsiteX162" fmla="*/ 544930 w 2378076"/>
              <a:gd name="connsiteY162" fmla="*/ 344407 h 902582"/>
              <a:gd name="connsiteX163" fmla="*/ 567211 w 2378076"/>
              <a:gd name="connsiteY163" fmla="*/ 344407 h 902582"/>
              <a:gd name="connsiteX164" fmla="*/ 567211 w 2378076"/>
              <a:gd name="connsiteY164" fmla="*/ 302004 h 902582"/>
              <a:gd name="connsiteX165" fmla="*/ 575566 w 2378076"/>
              <a:gd name="connsiteY165" fmla="*/ 293524 h 902582"/>
              <a:gd name="connsiteX166" fmla="*/ 614557 w 2378076"/>
              <a:gd name="connsiteY166" fmla="*/ 285043 h 902582"/>
              <a:gd name="connsiteX167" fmla="*/ 117618 w 2378076"/>
              <a:gd name="connsiteY167" fmla="*/ 245356 h 902582"/>
              <a:gd name="connsiteX168" fmla="*/ 126019 w 2378076"/>
              <a:gd name="connsiteY168" fmla="*/ 245356 h 902582"/>
              <a:gd name="connsiteX169" fmla="*/ 246438 w 2378076"/>
              <a:gd name="connsiteY169" fmla="*/ 352493 h 902582"/>
              <a:gd name="connsiteX170" fmla="*/ 184828 w 2378076"/>
              <a:gd name="connsiteY170" fmla="*/ 445534 h 902582"/>
              <a:gd name="connsiteX171" fmla="*/ 249238 w 2378076"/>
              <a:gd name="connsiteY171" fmla="*/ 586504 h 902582"/>
              <a:gd name="connsiteX172" fmla="*/ 246438 w 2378076"/>
              <a:gd name="connsiteY172" fmla="*/ 594962 h 902582"/>
              <a:gd name="connsiteX173" fmla="*/ 238037 w 2378076"/>
              <a:gd name="connsiteY173" fmla="*/ 597781 h 902582"/>
              <a:gd name="connsiteX174" fmla="*/ 193230 w 2378076"/>
              <a:gd name="connsiteY174" fmla="*/ 597781 h 902582"/>
              <a:gd name="connsiteX175" fmla="*/ 184828 w 2378076"/>
              <a:gd name="connsiteY175" fmla="*/ 592142 h 902582"/>
              <a:gd name="connsiteX176" fmla="*/ 128820 w 2378076"/>
              <a:gd name="connsiteY176" fmla="*/ 462450 h 902582"/>
              <a:gd name="connsiteX177" fmla="*/ 61610 w 2378076"/>
              <a:gd name="connsiteY177" fmla="*/ 459631 h 902582"/>
              <a:gd name="connsiteX178" fmla="*/ 61610 w 2378076"/>
              <a:gd name="connsiteY178" fmla="*/ 589323 h 902582"/>
              <a:gd name="connsiteX179" fmla="*/ 50408 w 2378076"/>
              <a:gd name="connsiteY179" fmla="*/ 597781 h 902582"/>
              <a:gd name="connsiteX180" fmla="*/ 11202 w 2378076"/>
              <a:gd name="connsiteY180" fmla="*/ 597781 h 902582"/>
              <a:gd name="connsiteX181" fmla="*/ 0 w 2378076"/>
              <a:gd name="connsiteY181" fmla="*/ 589323 h 902582"/>
              <a:gd name="connsiteX182" fmla="*/ 0 w 2378076"/>
              <a:gd name="connsiteY182" fmla="*/ 262273 h 902582"/>
              <a:gd name="connsiteX183" fmla="*/ 8402 w 2378076"/>
              <a:gd name="connsiteY183" fmla="*/ 250995 h 902582"/>
              <a:gd name="connsiteX184" fmla="*/ 117618 w 2378076"/>
              <a:gd name="connsiteY184" fmla="*/ 245356 h 902582"/>
              <a:gd name="connsiteX185" fmla="*/ 1968123 w 2378076"/>
              <a:gd name="connsiteY185" fmla="*/ 200530 h 902582"/>
              <a:gd name="connsiteX186" fmla="*/ 1965325 w 2378076"/>
              <a:gd name="connsiteY186" fmla="*/ 211723 h 902582"/>
              <a:gd name="connsiteX187" fmla="*/ 1976518 w 2378076"/>
              <a:gd name="connsiteY187" fmla="*/ 348840 h 902582"/>
              <a:gd name="connsiteX188" fmla="*/ 1982115 w 2378076"/>
              <a:gd name="connsiteY188" fmla="*/ 362831 h 902582"/>
              <a:gd name="connsiteX189" fmla="*/ 1996106 w 2378076"/>
              <a:gd name="connsiteY189" fmla="*/ 360033 h 902582"/>
              <a:gd name="connsiteX190" fmla="*/ 2119232 w 2378076"/>
              <a:gd name="connsiteY190" fmla="*/ 301269 h 902582"/>
              <a:gd name="connsiteX191" fmla="*/ 2130425 w 2378076"/>
              <a:gd name="connsiteY191" fmla="*/ 292874 h 902582"/>
              <a:gd name="connsiteX192" fmla="*/ 2124828 w 2378076"/>
              <a:gd name="connsiteY192" fmla="*/ 284479 h 902582"/>
              <a:gd name="connsiteX193" fmla="*/ 1979317 w 2378076"/>
              <a:gd name="connsiteY193" fmla="*/ 200530 h 902582"/>
              <a:gd name="connsiteX194" fmla="*/ 1968123 w 2378076"/>
              <a:gd name="connsiteY194" fmla="*/ 200530 h 902582"/>
              <a:gd name="connsiteX195" fmla="*/ 1890255 w 2378076"/>
              <a:gd name="connsiteY195" fmla="*/ 199484 h 902582"/>
              <a:gd name="connsiteX196" fmla="*/ 1884658 w 2378076"/>
              <a:gd name="connsiteY196" fmla="*/ 200536 h 902582"/>
              <a:gd name="connsiteX197" fmla="*/ 1739147 w 2378076"/>
              <a:gd name="connsiteY197" fmla="*/ 284673 h 902582"/>
              <a:gd name="connsiteX198" fmla="*/ 1733550 w 2378076"/>
              <a:gd name="connsiteY198" fmla="*/ 293087 h 902582"/>
              <a:gd name="connsiteX199" fmla="*/ 1744743 w 2378076"/>
              <a:gd name="connsiteY199" fmla="*/ 301501 h 902582"/>
              <a:gd name="connsiteX200" fmla="*/ 1867869 w 2378076"/>
              <a:gd name="connsiteY200" fmla="*/ 363202 h 902582"/>
              <a:gd name="connsiteX201" fmla="*/ 1881860 w 2378076"/>
              <a:gd name="connsiteY201" fmla="*/ 363202 h 902582"/>
              <a:gd name="connsiteX202" fmla="*/ 1887457 w 2378076"/>
              <a:gd name="connsiteY202" fmla="*/ 351983 h 902582"/>
              <a:gd name="connsiteX203" fmla="*/ 1898650 w 2378076"/>
              <a:gd name="connsiteY203" fmla="*/ 214559 h 902582"/>
              <a:gd name="connsiteX204" fmla="*/ 1895852 w 2378076"/>
              <a:gd name="connsiteY204" fmla="*/ 200536 h 902582"/>
              <a:gd name="connsiteX205" fmla="*/ 1890255 w 2378076"/>
              <a:gd name="connsiteY205" fmla="*/ 199484 h 902582"/>
              <a:gd name="connsiteX206" fmla="*/ 1932782 w 2378076"/>
              <a:gd name="connsiteY206" fmla="*/ 151693 h 902582"/>
              <a:gd name="connsiteX207" fmla="*/ 2227264 w 2378076"/>
              <a:gd name="connsiteY207" fmla="*/ 449350 h 902582"/>
              <a:gd name="connsiteX208" fmla="*/ 1932782 w 2378076"/>
              <a:gd name="connsiteY208" fmla="*/ 747007 h 902582"/>
              <a:gd name="connsiteX209" fmla="*/ 1638300 w 2378076"/>
              <a:gd name="connsiteY209" fmla="*/ 449350 h 902582"/>
              <a:gd name="connsiteX210" fmla="*/ 1932782 w 2378076"/>
              <a:gd name="connsiteY210" fmla="*/ 151693 h 902582"/>
              <a:gd name="connsiteX211" fmla="*/ 1931988 w 2378076"/>
              <a:gd name="connsiteY211" fmla="*/ 108832 h 902582"/>
              <a:gd name="connsiteX212" fmla="*/ 1597025 w 2378076"/>
              <a:gd name="connsiteY212" fmla="*/ 447764 h 902582"/>
              <a:gd name="connsiteX213" fmla="*/ 1931988 w 2378076"/>
              <a:gd name="connsiteY213" fmla="*/ 786696 h 902582"/>
              <a:gd name="connsiteX214" fmla="*/ 2266951 w 2378076"/>
              <a:gd name="connsiteY214" fmla="*/ 447764 h 902582"/>
              <a:gd name="connsiteX215" fmla="*/ 1931988 w 2378076"/>
              <a:gd name="connsiteY215" fmla="*/ 108832 h 902582"/>
              <a:gd name="connsiteX216" fmla="*/ 1914436 w 2378076"/>
              <a:gd name="connsiteY216" fmla="*/ 2117 h 902582"/>
              <a:gd name="connsiteX217" fmla="*/ 1917229 w 2378076"/>
              <a:gd name="connsiteY217" fmla="*/ 2117 h 902582"/>
              <a:gd name="connsiteX218" fmla="*/ 1945160 w 2378076"/>
              <a:gd name="connsiteY218" fmla="*/ 2117 h 902582"/>
              <a:gd name="connsiteX219" fmla="*/ 1947953 w 2378076"/>
              <a:gd name="connsiteY219" fmla="*/ 2117 h 902582"/>
              <a:gd name="connsiteX220" fmla="*/ 1964711 w 2378076"/>
              <a:gd name="connsiteY220" fmla="*/ 69864 h 902582"/>
              <a:gd name="connsiteX221" fmla="*/ 1995434 w 2378076"/>
              <a:gd name="connsiteY221" fmla="*/ 75509 h 902582"/>
              <a:gd name="connsiteX222" fmla="*/ 2031743 w 2378076"/>
              <a:gd name="connsiteY222" fmla="*/ 13408 h 902582"/>
              <a:gd name="connsiteX223" fmla="*/ 2059673 w 2378076"/>
              <a:gd name="connsiteY223" fmla="*/ 19054 h 902582"/>
              <a:gd name="connsiteX224" fmla="*/ 2062466 w 2378076"/>
              <a:gd name="connsiteY224" fmla="*/ 19054 h 902582"/>
              <a:gd name="connsiteX225" fmla="*/ 2062466 w 2378076"/>
              <a:gd name="connsiteY225" fmla="*/ 21876 h 902582"/>
              <a:gd name="connsiteX226" fmla="*/ 2068052 w 2378076"/>
              <a:gd name="connsiteY226" fmla="*/ 55750 h 902582"/>
              <a:gd name="connsiteX227" fmla="*/ 2062466 w 2378076"/>
              <a:gd name="connsiteY227" fmla="*/ 92446 h 902582"/>
              <a:gd name="connsiteX228" fmla="*/ 2090396 w 2378076"/>
              <a:gd name="connsiteY228" fmla="*/ 103737 h 902582"/>
              <a:gd name="connsiteX229" fmla="*/ 2140670 w 2378076"/>
              <a:gd name="connsiteY229" fmla="*/ 55750 h 902582"/>
              <a:gd name="connsiteX230" fmla="*/ 2140670 w 2378076"/>
              <a:gd name="connsiteY230" fmla="*/ 52927 h 902582"/>
              <a:gd name="connsiteX231" fmla="*/ 2143463 w 2378076"/>
              <a:gd name="connsiteY231" fmla="*/ 55750 h 902582"/>
              <a:gd name="connsiteX232" fmla="*/ 2168600 w 2378076"/>
              <a:gd name="connsiteY232" fmla="*/ 69864 h 902582"/>
              <a:gd name="connsiteX233" fmla="*/ 2168600 w 2378076"/>
              <a:gd name="connsiteY233" fmla="*/ 72686 h 902582"/>
              <a:gd name="connsiteX234" fmla="*/ 2149049 w 2378076"/>
              <a:gd name="connsiteY234" fmla="*/ 140433 h 902582"/>
              <a:gd name="connsiteX235" fmla="*/ 2174186 w 2378076"/>
              <a:gd name="connsiteY235" fmla="*/ 157370 h 902582"/>
              <a:gd name="connsiteX236" fmla="*/ 2235633 w 2378076"/>
              <a:gd name="connsiteY236" fmla="*/ 123496 h 902582"/>
              <a:gd name="connsiteX237" fmla="*/ 2257977 w 2378076"/>
              <a:gd name="connsiteY237" fmla="*/ 143256 h 902582"/>
              <a:gd name="connsiteX238" fmla="*/ 2257977 w 2378076"/>
              <a:gd name="connsiteY238" fmla="*/ 146079 h 902582"/>
              <a:gd name="connsiteX239" fmla="*/ 2221667 w 2378076"/>
              <a:gd name="connsiteY239" fmla="*/ 208180 h 902582"/>
              <a:gd name="connsiteX240" fmla="*/ 2241219 w 2378076"/>
              <a:gd name="connsiteY240" fmla="*/ 230762 h 902582"/>
              <a:gd name="connsiteX241" fmla="*/ 2308251 w 2378076"/>
              <a:gd name="connsiteY241" fmla="*/ 213825 h 902582"/>
              <a:gd name="connsiteX242" fmla="*/ 2311044 w 2378076"/>
              <a:gd name="connsiteY242" fmla="*/ 213825 h 902582"/>
              <a:gd name="connsiteX243" fmla="*/ 2325009 w 2378076"/>
              <a:gd name="connsiteY243" fmla="*/ 239230 h 902582"/>
              <a:gd name="connsiteX244" fmla="*/ 2325009 w 2378076"/>
              <a:gd name="connsiteY244" fmla="*/ 242053 h 902582"/>
              <a:gd name="connsiteX245" fmla="*/ 2274735 w 2378076"/>
              <a:gd name="connsiteY245" fmla="*/ 292863 h 902582"/>
              <a:gd name="connsiteX246" fmla="*/ 2285907 w 2378076"/>
              <a:gd name="connsiteY246" fmla="*/ 321091 h 902582"/>
              <a:gd name="connsiteX247" fmla="*/ 2355732 w 2378076"/>
              <a:gd name="connsiteY247" fmla="*/ 321091 h 902582"/>
              <a:gd name="connsiteX248" fmla="*/ 2358525 w 2378076"/>
              <a:gd name="connsiteY248" fmla="*/ 321091 h 902582"/>
              <a:gd name="connsiteX249" fmla="*/ 2366904 w 2378076"/>
              <a:gd name="connsiteY249" fmla="*/ 349318 h 902582"/>
              <a:gd name="connsiteX250" fmla="*/ 2366904 w 2378076"/>
              <a:gd name="connsiteY250" fmla="*/ 352141 h 902582"/>
              <a:gd name="connsiteX251" fmla="*/ 2364111 w 2378076"/>
              <a:gd name="connsiteY251" fmla="*/ 352141 h 902582"/>
              <a:gd name="connsiteX252" fmla="*/ 2305458 w 2378076"/>
              <a:gd name="connsiteY252" fmla="*/ 388837 h 902582"/>
              <a:gd name="connsiteX253" fmla="*/ 2308251 w 2378076"/>
              <a:gd name="connsiteY253" fmla="*/ 417065 h 902582"/>
              <a:gd name="connsiteX254" fmla="*/ 2375283 w 2378076"/>
              <a:gd name="connsiteY254" fmla="*/ 436824 h 902582"/>
              <a:gd name="connsiteX255" fmla="*/ 2378076 w 2378076"/>
              <a:gd name="connsiteY255" fmla="*/ 436824 h 902582"/>
              <a:gd name="connsiteX256" fmla="*/ 2378076 w 2378076"/>
              <a:gd name="connsiteY256" fmla="*/ 450938 h 902582"/>
              <a:gd name="connsiteX257" fmla="*/ 2378076 w 2378076"/>
              <a:gd name="connsiteY257" fmla="*/ 467875 h 902582"/>
              <a:gd name="connsiteX258" fmla="*/ 2375283 w 2378076"/>
              <a:gd name="connsiteY258" fmla="*/ 467875 h 902582"/>
              <a:gd name="connsiteX259" fmla="*/ 2308251 w 2378076"/>
              <a:gd name="connsiteY259" fmla="*/ 487634 h 902582"/>
              <a:gd name="connsiteX260" fmla="*/ 2302665 w 2378076"/>
              <a:gd name="connsiteY260" fmla="*/ 515862 h 902582"/>
              <a:gd name="connsiteX261" fmla="*/ 2364111 w 2378076"/>
              <a:gd name="connsiteY261" fmla="*/ 552558 h 902582"/>
              <a:gd name="connsiteX262" fmla="*/ 2364111 w 2378076"/>
              <a:gd name="connsiteY262" fmla="*/ 555381 h 902582"/>
              <a:gd name="connsiteX263" fmla="*/ 2358525 w 2378076"/>
              <a:gd name="connsiteY263" fmla="*/ 583609 h 902582"/>
              <a:gd name="connsiteX264" fmla="*/ 2355732 w 2378076"/>
              <a:gd name="connsiteY264" fmla="*/ 583609 h 902582"/>
              <a:gd name="connsiteX265" fmla="*/ 2285907 w 2378076"/>
              <a:gd name="connsiteY265" fmla="*/ 583609 h 902582"/>
              <a:gd name="connsiteX266" fmla="*/ 2274735 w 2378076"/>
              <a:gd name="connsiteY266" fmla="*/ 611836 h 902582"/>
              <a:gd name="connsiteX267" fmla="*/ 2325009 w 2378076"/>
              <a:gd name="connsiteY267" fmla="*/ 659824 h 902582"/>
              <a:gd name="connsiteX268" fmla="*/ 2325009 w 2378076"/>
              <a:gd name="connsiteY268" fmla="*/ 662646 h 902582"/>
              <a:gd name="connsiteX269" fmla="*/ 2311044 w 2378076"/>
              <a:gd name="connsiteY269" fmla="*/ 688051 h 902582"/>
              <a:gd name="connsiteX270" fmla="*/ 2308251 w 2378076"/>
              <a:gd name="connsiteY270" fmla="*/ 690874 h 902582"/>
              <a:gd name="connsiteX271" fmla="*/ 2238425 w 2378076"/>
              <a:gd name="connsiteY271" fmla="*/ 671115 h 902582"/>
              <a:gd name="connsiteX272" fmla="*/ 2221667 w 2378076"/>
              <a:gd name="connsiteY272" fmla="*/ 696520 h 902582"/>
              <a:gd name="connsiteX273" fmla="*/ 2257977 w 2378076"/>
              <a:gd name="connsiteY273" fmla="*/ 758621 h 902582"/>
              <a:gd name="connsiteX274" fmla="*/ 2255184 w 2378076"/>
              <a:gd name="connsiteY274" fmla="*/ 758621 h 902582"/>
              <a:gd name="connsiteX275" fmla="*/ 2235633 w 2378076"/>
              <a:gd name="connsiteY275" fmla="*/ 781203 h 902582"/>
              <a:gd name="connsiteX276" fmla="*/ 2232839 w 2378076"/>
              <a:gd name="connsiteY276" fmla="*/ 781203 h 902582"/>
              <a:gd name="connsiteX277" fmla="*/ 2171393 w 2378076"/>
              <a:gd name="connsiteY277" fmla="*/ 744507 h 902582"/>
              <a:gd name="connsiteX278" fmla="*/ 2149049 w 2378076"/>
              <a:gd name="connsiteY278" fmla="*/ 764266 h 902582"/>
              <a:gd name="connsiteX279" fmla="*/ 2168600 w 2378076"/>
              <a:gd name="connsiteY279" fmla="*/ 829190 h 902582"/>
              <a:gd name="connsiteX280" fmla="*/ 2168600 w 2378076"/>
              <a:gd name="connsiteY280" fmla="*/ 832013 h 902582"/>
              <a:gd name="connsiteX281" fmla="*/ 2165807 w 2378076"/>
              <a:gd name="connsiteY281" fmla="*/ 834836 h 902582"/>
              <a:gd name="connsiteX282" fmla="*/ 2140670 w 2378076"/>
              <a:gd name="connsiteY282" fmla="*/ 848949 h 902582"/>
              <a:gd name="connsiteX283" fmla="*/ 2090396 w 2378076"/>
              <a:gd name="connsiteY283" fmla="*/ 798140 h 902582"/>
              <a:gd name="connsiteX284" fmla="*/ 2062466 w 2378076"/>
              <a:gd name="connsiteY284" fmla="*/ 809431 h 902582"/>
              <a:gd name="connsiteX285" fmla="*/ 2065259 w 2378076"/>
              <a:gd name="connsiteY285" fmla="*/ 846127 h 902582"/>
              <a:gd name="connsiteX286" fmla="*/ 2062466 w 2378076"/>
              <a:gd name="connsiteY286" fmla="*/ 882823 h 902582"/>
              <a:gd name="connsiteX287" fmla="*/ 2059673 w 2378076"/>
              <a:gd name="connsiteY287" fmla="*/ 882823 h 902582"/>
              <a:gd name="connsiteX288" fmla="*/ 2031743 w 2378076"/>
              <a:gd name="connsiteY288" fmla="*/ 891291 h 902582"/>
              <a:gd name="connsiteX289" fmla="*/ 1995434 w 2378076"/>
              <a:gd name="connsiteY289" fmla="*/ 829190 h 902582"/>
              <a:gd name="connsiteX290" fmla="*/ 1967504 w 2378076"/>
              <a:gd name="connsiteY290" fmla="*/ 832013 h 902582"/>
              <a:gd name="connsiteX291" fmla="*/ 1947953 w 2378076"/>
              <a:gd name="connsiteY291" fmla="*/ 902582 h 902582"/>
              <a:gd name="connsiteX292" fmla="*/ 1945160 w 2378076"/>
              <a:gd name="connsiteY292" fmla="*/ 902582 h 902582"/>
              <a:gd name="connsiteX293" fmla="*/ 1917229 w 2378076"/>
              <a:gd name="connsiteY293" fmla="*/ 902582 h 902582"/>
              <a:gd name="connsiteX294" fmla="*/ 1914436 w 2378076"/>
              <a:gd name="connsiteY294" fmla="*/ 902582 h 902582"/>
              <a:gd name="connsiteX295" fmla="*/ 1897678 w 2378076"/>
              <a:gd name="connsiteY295" fmla="*/ 832013 h 902582"/>
              <a:gd name="connsiteX296" fmla="*/ 1866955 w 2378076"/>
              <a:gd name="connsiteY296" fmla="*/ 829190 h 902582"/>
              <a:gd name="connsiteX297" fmla="*/ 1833439 w 2378076"/>
              <a:gd name="connsiteY297" fmla="*/ 891291 h 902582"/>
              <a:gd name="connsiteX298" fmla="*/ 1830646 w 2378076"/>
              <a:gd name="connsiteY298" fmla="*/ 891291 h 902582"/>
              <a:gd name="connsiteX299" fmla="*/ 1802716 w 2378076"/>
              <a:gd name="connsiteY299" fmla="*/ 882823 h 902582"/>
              <a:gd name="connsiteX300" fmla="*/ 1799923 w 2378076"/>
              <a:gd name="connsiteY300" fmla="*/ 882823 h 902582"/>
              <a:gd name="connsiteX301" fmla="*/ 1799923 w 2378076"/>
              <a:gd name="connsiteY301" fmla="*/ 880000 h 902582"/>
              <a:gd name="connsiteX302" fmla="*/ 1797130 w 2378076"/>
              <a:gd name="connsiteY302" fmla="*/ 846127 h 902582"/>
              <a:gd name="connsiteX303" fmla="*/ 1799923 w 2378076"/>
              <a:gd name="connsiteY303" fmla="*/ 809431 h 902582"/>
              <a:gd name="connsiteX304" fmla="*/ 1774786 w 2378076"/>
              <a:gd name="connsiteY304" fmla="*/ 798140 h 902582"/>
              <a:gd name="connsiteX305" fmla="*/ 1724512 w 2378076"/>
              <a:gd name="connsiteY305" fmla="*/ 848949 h 902582"/>
              <a:gd name="connsiteX306" fmla="*/ 1721719 w 2378076"/>
              <a:gd name="connsiteY306" fmla="*/ 851772 h 902582"/>
              <a:gd name="connsiteX307" fmla="*/ 1721719 w 2378076"/>
              <a:gd name="connsiteY307" fmla="*/ 848949 h 902582"/>
              <a:gd name="connsiteX308" fmla="*/ 1696582 w 2378076"/>
              <a:gd name="connsiteY308" fmla="*/ 834836 h 902582"/>
              <a:gd name="connsiteX309" fmla="*/ 1696582 w 2378076"/>
              <a:gd name="connsiteY309" fmla="*/ 832013 h 902582"/>
              <a:gd name="connsiteX310" fmla="*/ 1713340 w 2378076"/>
              <a:gd name="connsiteY310" fmla="*/ 764266 h 902582"/>
              <a:gd name="connsiteX311" fmla="*/ 1690996 w 2378076"/>
              <a:gd name="connsiteY311" fmla="*/ 744507 h 902582"/>
              <a:gd name="connsiteX312" fmla="*/ 1629549 w 2378076"/>
              <a:gd name="connsiteY312" fmla="*/ 781203 h 902582"/>
              <a:gd name="connsiteX313" fmla="*/ 1626756 w 2378076"/>
              <a:gd name="connsiteY313" fmla="*/ 781203 h 902582"/>
              <a:gd name="connsiteX314" fmla="*/ 1607205 w 2378076"/>
              <a:gd name="connsiteY314" fmla="*/ 761443 h 902582"/>
              <a:gd name="connsiteX315" fmla="*/ 1604412 w 2378076"/>
              <a:gd name="connsiteY315" fmla="*/ 758621 h 902582"/>
              <a:gd name="connsiteX316" fmla="*/ 1640722 w 2378076"/>
              <a:gd name="connsiteY316" fmla="*/ 696520 h 902582"/>
              <a:gd name="connsiteX317" fmla="*/ 1623963 w 2378076"/>
              <a:gd name="connsiteY317" fmla="*/ 671115 h 902582"/>
              <a:gd name="connsiteX318" fmla="*/ 1554138 w 2378076"/>
              <a:gd name="connsiteY318" fmla="*/ 690874 h 902582"/>
              <a:gd name="connsiteX319" fmla="*/ 1537380 w 2378076"/>
              <a:gd name="connsiteY319" fmla="*/ 665469 h 902582"/>
              <a:gd name="connsiteX320" fmla="*/ 1537380 w 2378076"/>
              <a:gd name="connsiteY320" fmla="*/ 662646 h 902582"/>
              <a:gd name="connsiteX321" fmla="*/ 1587654 w 2378076"/>
              <a:gd name="connsiteY321" fmla="*/ 611836 h 902582"/>
              <a:gd name="connsiteX322" fmla="*/ 1576482 w 2378076"/>
              <a:gd name="connsiteY322" fmla="*/ 583609 h 902582"/>
              <a:gd name="connsiteX323" fmla="*/ 1506657 w 2378076"/>
              <a:gd name="connsiteY323" fmla="*/ 583609 h 902582"/>
              <a:gd name="connsiteX324" fmla="*/ 1503864 w 2378076"/>
              <a:gd name="connsiteY324" fmla="*/ 583609 h 902582"/>
              <a:gd name="connsiteX325" fmla="*/ 1495485 w 2378076"/>
              <a:gd name="connsiteY325" fmla="*/ 555381 h 902582"/>
              <a:gd name="connsiteX326" fmla="*/ 1495485 w 2378076"/>
              <a:gd name="connsiteY326" fmla="*/ 552558 h 902582"/>
              <a:gd name="connsiteX327" fmla="*/ 1498278 w 2378076"/>
              <a:gd name="connsiteY327" fmla="*/ 552558 h 902582"/>
              <a:gd name="connsiteX328" fmla="*/ 1559724 w 2378076"/>
              <a:gd name="connsiteY328" fmla="*/ 515862 h 902582"/>
              <a:gd name="connsiteX329" fmla="*/ 1554138 w 2378076"/>
              <a:gd name="connsiteY329" fmla="*/ 484812 h 902582"/>
              <a:gd name="connsiteX330" fmla="*/ 1487106 w 2378076"/>
              <a:gd name="connsiteY330" fmla="*/ 467875 h 902582"/>
              <a:gd name="connsiteX331" fmla="*/ 1484313 w 2378076"/>
              <a:gd name="connsiteY331" fmla="*/ 467875 h 902582"/>
              <a:gd name="connsiteX332" fmla="*/ 1484313 w 2378076"/>
              <a:gd name="connsiteY332" fmla="*/ 465052 h 902582"/>
              <a:gd name="connsiteX333" fmla="*/ 1484313 w 2378076"/>
              <a:gd name="connsiteY333" fmla="*/ 450938 h 902582"/>
              <a:gd name="connsiteX334" fmla="*/ 1484313 w 2378076"/>
              <a:gd name="connsiteY334" fmla="*/ 436824 h 902582"/>
              <a:gd name="connsiteX335" fmla="*/ 1484313 w 2378076"/>
              <a:gd name="connsiteY335" fmla="*/ 434002 h 902582"/>
              <a:gd name="connsiteX336" fmla="*/ 1487106 w 2378076"/>
              <a:gd name="connsiteY336" fmla="*/ 434002 h 902582"/>
              <a:gd name="connsiteX337" fmla="*/ 1554138 w 2378076"/>
              <a:gd name="connsiteY337" fmla="*/ 417065 h 902582"/>
              <a:gd name="connsiteX338" fmla="*/ 1556931 w 2378076"/>
              <a:gd name="connsiteY338" fmla="*/ 386014 h 902582"/>
              <a:gd name="connsiteX339" fmla="*/ 1498278 w 2378076"/>
              <a:gd name="connsiteY339" fmla="*/ 352141 h 902582"/>
              <a:gd name="connsiteX340" fmla="*/ 1495485 w 2378076"/>
              <a:gd name="connsiteY340" fmla="*/ 349318 h 902582"/>
              <a:gd name="connsiteX341" fmla="*/ 1503864 w 2378076"/>
              <a:gd name="connsiteY341" fmla="*/ 321091 h 902582"/>
              <a:gd name="connsiteX342" fmla="*/ 1503864 w 2378076"/>
              <a:gd name="connsiteY342" fmla="*/ 318268 h 902582"/>
              <a:gd name="connsiteX343" fmla="*/ 1506657 w 2378076"/>
              <a:gd name="connsiteY343" fmla="*/ 318268 h 902582"/>
              <a:gd name="connsiteX344" fmla="*/ 1576482 w 2378076"/>
              <a:gd name="connsiteY344" fmla="*/ 318268 h 902582"/>
              <a:gd name="connsiteX345" fmla="*/ 1587654 w 2378076"/>
              <a:gd name="connsiteY345" fmla="*/ 292863 h 902582"/>
              <a:gd name="connsiteX346" fmla="*/ 1537380 w 2378076"/>
              <a:gd name="connsiteY346" fmla="*/ 242053 h 902582"/>
              <a:gd name="connsiteX347" fmla="*/ 1537380 w 2378076"/>
              <a:gd name="connsiteY347" fmla="*/ 239230 h 902582"/>
              <a:gd name="connsiteX348" fmla="*/ 1551345 w 2378076"/>
              <a:gd name="connsiteY348" fmla="*/ 213825 h 902582"/>
              <a:gd name="connsiteX349" fmla="*/ 1554138 w 2378076"/>
              <a:gd name="connsiteY349" fmla="*/ 213825 h 902582"/>
              <a:gd name="connsiteX350" fmla="*/ 1621170 w 2378076"/>
              <a:gd name="connsiteY350" fmla="*/ 230762 h 902582"/>
              <a:gd name="connsiteX351" fmla="*/ 1640722 w 2378076"/>
              <a:gd name="connsiteY351" fmla="*/ 208180 h 902582"/>
              <a:gd name="connsiteX352" fmla="*/ 1604412 w 2378076"/>
              <a:gd name="connsiteY352" fmla="*/ 146079 h 902582"/>
              <a:gd name="connsiteX353" fmla="*/ 1604412 w 2378076"/>
              <a:gd name="connsiteY353" fmla="*/ 143256 h 902582"/>
              <a:gd name="connsiteX354" fmla="*/ 1626756 w 2378076"/>
              <a:gd name="connsiteY354" fmla="*/ 123496 h 902582"/>
              <a:gd name="connsiteX355" fmla="*/ 1626756 w 2378076"/>
              <a:gd name="connsiteY355" fmla="*/ 120674 h 902582"/>
              <a:gd name="connsiteX356" fmla="*/ 1629549 w 2378076"/>
              <a:gd name="connsiteY356" fmla="*/ 120674 h 902582"/>
              <a:gd name="connsiteX357" fmla="*/ 1688203 w 2378076"/>
              <a:gd name="connsiteY357" fmla="*/ 157370 h 902582"/>
              <a:gd name="connsiteX358" fmla="*/ 1710547 w 2378076"/>
              <a:gd name="connsiteY358" fmla="*/ 140433 h 902582"/>
              <a:gd name="connsiteX359" fmla="*/ 1693789 w 2378076"/>
              <a:gd name="connsiteY359" fmla="*/ 72686 h 902582"/>
              <a:gd name="connsiteX360" fmla="*/ 1693789 w 2378076"/>
              <a:gd name="connsiteY360" fmla="*/ 69864 h 902582"/>
              <a:gd name="connsiteX361" fmla="*/ 1718926 w 2378076"/>
              <a:gd name="connsiteY361" fmla="*/ 52927 h 902582"/>
              <a:gd name="connsiteX362" fmla="*/ 1721719 w 2378076"/>
              <a:gd name="connsiteY362" fmla="*/ 52927 h 902582"/>
              <a:gd name="connsiteX363" fmla="*/ 1721719 w 2378076"/>
              <a:gd name="connsiteY363" fmla="*/ 55750 h 902582"/>
              <a:gd name="connsiteX364" fmla="*/ 1771993 w 2378076"/>
              <a:gd name="connsiteY364" fmla="*/ 103737 h 902582"/>
              <a:gd name="connsiteX365" fmla="*/ 1799923 w 2378076"/>
              <a:gd name="connsiteY365" fmla="*/ 92446 h 902582"/>
              <a:gd name="connsiteX366" fmla="*/ 1794337 w 2378076"/>
              <a:gd name="connsiteY366" fmla="*/ 55750 h 902582"/>
              <a:gd name="connsiteX367" fmla="*/ 1799923 w 2378076"/>
              <a:gd name="connsiteY367" fmla="*/ 21876 h 902582"/>
              <a:gd name="connsiteX368" fmla="*/ 1799923 w 2378076"/>
              <a:gd name="connsiteY368" fmla="*/ 19054 h 902582"/>
              <a:gd name="connsiteX369" fmla="*/ 1827853 w 2378076"/>
              <a:gd name="connsiteY369" fmla="*/ 13408 h 902582"/>
              <a:gd name="connsiteX370" fmla="*/ 1830646 w 2378076"/>
              <a:gd name="connsiteY370" fmla="*/ 10585 h 902582"/>
              <a:gd name="connsiteX371" fmla="*/ 1830646 w 2378076"/>
              <a:gd name="connsiteY371" fmla="*/ 13408 h 902582"/>
              <a:gd name="connsiteX372" fmla="*/ 1866955 w 2378076"/>
              <a:gd name="connsiteY372" fmla="*/ 75509 h 902582"/>
              <a:gd name="connsiteX373" fmla="*/ 1897678 w 2378076"/>
              <a:gd name="connsiteY373" fmla="*/ 69864 h 902582"/>
              <a:gd name="connsiteX374" fmla="*/ 1914436 w 2378076"/>
              <a:gd name="connsiteY374" fmla="*/ 2117 h 9025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</a:cxnLst>
            <a:rect l="l" t="t" r="r" b="b"/>
            <a:pathLst>
              <a:path w="2378076" h="902582">
                <a:moveTo>
                  <a:pt x="1869753" y="541874"/>
                </a:moveTo>
                <a:cubicBezTo>
                  <a:pt x="1869753" y="541874"/>
                  <a:pt x="1869753" y="541874"/>
                  <a:pt x="1745039" y="604157"/>
                </a:cubicBezTo>
                <a:cubicBezTo>
                  <a:pt x="1742268" y="604157"/>
                  <a:pt x="1736725" y="606988"/>
                  <a:pt x="1736725" y="609819"/>
                </a:cubicBezTo>
                <a:cubicBezTo>
                  <a:pt x="1736725" y="612651"/>
                  <a:pt x="1736725" y="612651"/>
                  <a:pt x="1736725" y="612651"/>
                </a:cubicBezTo>
                <a:cubicBezTo>
                  <a:pt x="1736725" y="615482"/>
                  <a:pt x="1739496" y="618313"/>
                  <a:pt x="1742268" y="621144"/>
                </a:cubicBezTo>
                <a:cubicBezTo>
                  <a:pt x="1783839" y="666440"/>
                  <a:pt x="1825410" y="691920"/>
                  <a:pt x="1886381" y="706075"/>
                </a:cubicBezTo>
                <a:cubicBezTo>
                  <a:pt x="1889152" y="706075"/>
                  <a:pt x="1891924" y="708906"/>
                  <a:pt x="1894695" y="706075"/>
                </a:cubicBezTo>
                <a:cubicBezTo>
                  <a:pt x="1897467" y="703244"/>
                  <a:pt x="1900238" y="700413"/>
                  <a:pt x="1897467" y="691920"/>
                </a:cubicBezTo>
                <a:cubicBezTo>
                  <a:pt x="1897467" y="691920"/>
                  <a:pt x="1897467" y="691920"/>
                  <a:pt x="1889152" y="553198"/>
                </a:cubicBezTo>
                <a:cubicBezTo>
                  <a:pt x="1889152" y="547536"/>
                  <a:pt x="1886381" y="544705"/>
                  <a:pt x="1883610" y="541874"/>
                </a:cubicBezTo>
                <a:cubicBezTo>
                  <a:pt x="1878067" y="539043"/>
                  <a:pt x="1875295" y="539043"/>
                  <a:pt x="1869753" y="541874"/>
                </a:cubicBezTo>
                <a:close/>
                <a:moveTo>
                  <a:pt x="1982115" y="539043"/>
                </a:moveTo>
                <a:cubicBezTo>
                  <a:pt x="1979317" y="541868"/>
                  <a:pt x="1976518" y="547519"/>
                  <a:pt x="1976518" y="550344"/>
                </a:cubicBezTo>
                <a:cubicBezTo>
                  <a:pt x="1976518" y="550344"/>
                  <a:pt x="1976518" y="550344"/>
                  <a:pt x="1965325" y="691605"/>
                </a:cubicBezTo>
                <a:cubicBezTo>
                  <a:pt x="1965325" y="694430"/>
                  <a:pt x="1965325" y="700081"/>
                  <a:pt x="1968123" y="702906"/>
                </a:cubicBezTo>
                <a:cubicBezTo>
                  <a:pt x="1970922" y="705731"/>
                  <a:pt x="1973720" y="705731"/>
                  <a:pt x="1979317" y="702906"/>
                </a:cubicBezTo>
                <a:cubicBezTo>
                  <a:pt x="2038081" y="688780"/>
                  <a:pt x="2082854" y="663353"/>
                  <a:pt x="2124828" y="618149"/>
                </a:cubicBezTo>
                <a:cubicBezTo>
                  <a:pt x="2127627" y="615324"/>
                  <a:pt x="2130425" y="612499"/>
                  <a:pt x="2130425" y="609674"/>
                </a:cubicBezTo>
                <a:cubicBezTo>
                  <a:pt x="2127627" y="606849"/>
                  <a:pt x="2124828" y="604023"/>
                  <a:pt x="2119232" y="601198"/>
                </a:cubicBezTo>
                <a:cubicBezTo>
                  <a:pt x="2119232" y="601198"/>
                  <a:pt x="2119232" y="601198"/>
                  <a:pt x="1996106" y="539043"/>
                </a:cubicBezTo>
                <a:cubicBezTo>
                  <a:pt x="1990510" y="539043"/>
                  <a:pt x="1987711" y="539043"/>
                  <a:pt x="1982115" y="539043"/>
                </a:cubicBezTo>
                <a:close/>
                <a:moveTo>
                  <a:pt x="871538" y="485068"/>
                </a:moveTo>
                <a:lnTo>
                  <a:pt x="814983" y="487862"/>
                </a:lnTo>
                <a:cubicBezTo>
                  <a:pt x="792361" y="490656"/>
                  <a:pt x="781050" y="501832"/>
                  <a:pt x="781050" y="521390"/>
                </a:cubicBezTo>
                <a:cubicBezTo>
                  <a:pt x="781050" y="532566"/>
                  <a:pt x="783878" y="554918"/>
                  <a:pt x="806500" y="554918"/>
                </a:cubicBezTo>
                <a:cubicBezTo>
                  <a:pt x="834777" y="554918"/>
                  <a:pt x="871538" y="543742"/>
                  <a:pt x="871538" y="543742"/>
                </a:cubicBezTo>
                <a:cubicBezTo>
                  <a:pt x="871538" y="485068"/>
                  <a:pt x="871538" y="485068"/>
                  <a:pt x="871538" y="485068"/>
                </a:cubicBezTo>
                <a:close/>
                <a:moveTo>
                  <a:pt x="396876" y="389818"/>
                </a:moveTo>
                <a:cubicBezTo>
                  <a:pt x="355204" y="389818"/>
                  <a:pt x="341313" y="412372"/>
                  <a:pt x="341313" y="471575"/>
                </a:cubicBezTo>
                <a:cubicBezTo>
                  <a:pt x="341313" y="522320"/>
                  <a:pt x="349648" y="553331"/>
                  <a:pt x="396876" y="553331"/>
                </a:cubicBezTo>
                <a:cubicBezTo>
                  <a:pt x="444104" y="553331"/>
                  <a:pt x="452438" y="522320"/>
                  <a:pt x="452438" y="471575"/>
                </a:cubicBezTo>
                <a:cubicBezTo>
                  <a:pt x="452438" y="412372"/>
                  <a:pt x="435769" y="389818"/>
                  <a:pt x="396876" y="389818"/>
                </a:cubicBezTo>
                <a:close/>
                <a:moveTo>
                  <a:pt x="1964442" y="378529"/>
                </a:moveTo>
                <a:cubicBezTo>
                  <a:pt x="1960604" y="379235"/>
                  <a:pt x="1957114" y="381352"/>
                  <a:pt x="1954322" y="385585"/>
                </a:cubicBezTo>
                <a:cubicBezTo>
                  <a:pt x="1948738" y="394052"/>
                  <a:pt x="1951530" y="402518"/>
                  <a:pt x="1957114" y="408163"/>
                </a:cubicBezTo>
                <a:cubicBezTo>
                  <a:pt x="1971073" y="416629"/>
                  <a:pt x="1979448" y="433563"/>
                  <a:pt x="1979448" y="450496"/>
                </a:cubicBezTo>
                <a:cubicBezTo>
                  <a:pt x="1979448" y="475896"/>
                  <a:pt x="1957114" y="498474"/>
                  <a:pt x="1931987" y="498474"/>
                </a:cubicBezTo>
                <a:cubicBezTo>
                  <a:pt x="1906861" y="498474"/>
                  <a:pt x="1884527" y="475896"/>
                  <a:pt x="1884527" y="450496"/>
                </a:cubicBezTo>
                <a:cubicBezTo>
                  <a:pt x="1884527" y="433563"/>
                  <a:pt x="1892902" y="416629"/>
                  <a:pt x="1906861" y="408163"/>
                </a:cubicBezTo>
                <a:cubicBezTo>
                  <a:pt x="1912445" y="402518"/>
                  <a:pt x="1915237" y="394052"/>
                  <a:pt x="1909653" y="385585"/>
                </a:cubicBezTo>
                <a:cubicBezTo>
                  <a:pt x="1904069" y="377118"/>
                  <a:pt x="1895694" y="377118"/>
                  <a:pt x="1887319" y="382763"/>
                </a:cubicBezTo>
                <a:cubicBezTo>
                  <a:pt x="1864984" y="396874"/>
                  <a:pt x="1851025" y="422274"/>
                  <a:pt x="1851025" y="450496"/>
                </a:cubicBezTo>
                <a:cubicBezTo>
                  <a:pt x="1851025" y="492829"/>
                  <a:pt x="1887319" y="529518"/>
                  <a:pt x="1931987" y="529518"/>
                </a:cubicBezTo>
                <a:cubicBezTo>
                  <a:pt x="1976656" y="529518"/>
                  <a:pt x="2012950" y="492829"/>
                  <a:pt x="2012950" y="450496"/>
                </a:cubicBezTo>
                <a:cubicBezTo>
                  <a:pt x="2012950" y="422274"/>
                  <a:pt x="1998991" y="396874"/>
                  <a:pt x="1976656" y="379940"/>
                </a:cubicBezTo>
                <a:cubicBezTo>
                  <a:pt x="1972469" y="378529"/>
                  <a:pt x="1968281" y="377824"/>
                  <a:pt x="1964442" y="378529"/>
                </a:cubicBezTo>
                <a:close/>
                <a:moveTo>
                  <a:pt x="2166711" y="358068"/>
                </a:moveTo>
                <a:cubicBezTo>
                  <a:pt x="2163905" y="358068"/>
                  <a:pt x="2158292" y="358068"/>
                  <a:pt x="2155485" y="360888"/>
                </a:cubicBezTo>
                <a:cubicBezTo>
                  <a:pt x="2155485" y="360888"/>
                  <a:pt x="2155485" y="360888"/>
                  <a:pt x="2040419" y="439837"/>
                </a:cubicBezTo>
                <a:cubicBezTo>
                  <a:pt x="2034806" y="442656"/>
                  <a:pt x="2032000" y="448295"/>
                  <a:pt x="2032000" y="451115"/>
                </a:cubicBezTo>
                <a:cubicBezTo>
                  <a:pt x="2032000" y="456754"/>
                  <a:pt x="2034806" y="459574"/>
                  <a:pt x="2040419" y="462393"/>
                </a:cubicBezTo>
                <a:cubicBezTo>
                  <a:pt x="2040419" y="462393"/>
                  <a:pt x="2040419" y="462393"/>
                  <a:pt x="2155485" y="541342"/>
                </a:cubicBezTo>
                <a:cubicBezTo>
                  <a:pt x="2158292" y="544162"/>
                  <a:pt x="2161098" y="546981"/>
                  <a:pt x="2166711" y="544162"/>
                </a:cubicBezTo>
                <a:cubicBezTo>
                  <a:pt x="2169518" y="544162"/>
                  <a:pt x="2169518" y="541342"/>
                  <a:pt x="2172324" y="535703"/>
                </a:cubicBezTo>
                <a:cubicBezTo>
                  <a:pt x="2189163" y="476491"/>
                  <a:pt x="2189163" y="425739"/>
                  <a:pt x="2172324" y="366527"/>
                </a:cubicBezTo>
                <a:cubicBezTo>
                  <a:pt x="2172324" y="363707"/>
                  <a:pt x="2169518" y="358068"/>
                  <a:pt x="2166711" y="358068"/>
                </a:cubicBezTo>
                <a:close/>
                <a:moveTo>
                  <a:pt x="1697038" y="358068"/>
                </a:moveTo>
                <a:cubicBezTo>
                  <a:pt x="1694260" y="360888"/>
                  <a:pt x="1691482" y="363707"/>
                  <a:pt x="1691482" y="366527"/>
                </a:cubicBezTo>
                <a:cubicBezTo>
                  <a:pt x="1674813" y="428558"/>
                  <a:pt x="1674813" y="476491"/>
                  <a:pt x="1691482" y="535703"/>
                </a:cubicBezTo>
                <a:cubicBezTo>
                  <a:pt x="1691482" y="541342"/>
                  <a:pt x="1694260" y="544162"/>
                  <a:pt x="1697038" y="544162"/>
                </a:cubicBezTo>
                <a:cubicBezTo>
                  <a:pt x="1699816" y="546981"/>
                  <a:pt x="1702594" y="544162"/>
                  <a:pt x="1708151" y="541342"/>
                </a:cubicBezTo>
                <a:lnTo>
                  <a:pt x="1822054" y="462393"/>
                </a:lnTo>
                <a:cubicBezTo>
                  <a:pt x="1827610" y="459574"/>
                  <a:pt x="1830388" y="456754"/>
                  <a:pt x="1830388" y="451115"/>
                </a:cubicBezTo>
                <a:cubicBezTo>
                  <a:pt x="1830388" y="448295"/>
                  <a:pt x="1827610" y="442656"/>
                  <a:pt x="1822054" y="439837"/>
                </a:cubicBezTo>
                <a:cubicBezTo>
                  <a:pt x="1822054" y="439837"/>
                  <a:pt x="1822054" y="439837"/>
                  <a:pt x="1708151" y="363707"/>
                </a:cubicBezTo>
                <a:cubicBezTo>
                  <a:pt x="1705372" y="360888"/>
                  <a:pt x="1702594" y="358068"/>
                  <a:pt x="1697038" y="358068"/>
                </a:cubicBezTo>
                <a:close/>
                <a:moveTo>
                  <a:pt x="1170028" y="343781"/>
                </a:moveTo>
                <a:cubicBezTo>
                  <a:pt x="1170028" y="343781"/>
                  <a:pt x="1170028" y="343781"/>
                  <a:pt x="1206276" y="343781"/>
                </a:cubicBezTo>
                <a:cubicBezTo>
                  <a:pt x="1211853" y="343781"/>
                  <a:pt x="1214641" y="346602"/>
                  <a:pt x="1214641" y="349423"/>
                </a:cubicBezTo>
                <a:cubicBezTo>
                  <a:pt x="1214641" y="349423"/>
                  <a:pt x="1214641" y="349423"/>
                  <a:pt x="1267619" y="541235"/>
                </a:cubicBezTo>
                <a:cubicBezTo>
                  <a:pt x="1267619" y="541235"/>
                  <a:pt x="1267619" y="541235"/>
                  <a:pt x="1270407" y="541235"/>
                </a:cubicBezTo>
                <a:cubicBezTo>
                  <a:pt x="1270407" y="541235"/>
                  <a:pt x="1270407" y="541235"/>
                  <a:pt x="1320597" y="349423"/>
                </a:cubicBezTo>
                <a:cubicBezTo>
                  <a:pt x="1320597" y="346602"/>
                  <a:pt x="1326173" y="343781"/>
                  <a:pt x="1328962" y="343781"/>
                </a:cubicBezTo>
                <a:cubicBezTo>
                  <a:pt x="1328962" y="343781"/>
                  <a:pt x="1328962" y="343781"/>
                  <a:pt x="1367998" y="343781"/>
                </a:cubicBezTo>
                <a:cubicBezTo>
                  <a:pt x="1370786" y="343781"/>
                  <a:pt x="1373575" y="343781"/>
                  <a:pt x="1373575" y="346602"/>
                </a:cubicBezTo>
                <a:cubicBezTo>
                  <a:pt x="1376363" y="349423"/>
                  <a:pt x="1376363" y="352244"/>
                  <a:pt x="1376363" y="355064"/>
                </a:cubicBezTo>
                <a:cubicBezTo>
                  <a:pt x="1376363" y="355064"/>
                  <a:pt x="1376363" y="355064"/>
                  <a:pt x="1370786" y="383272"/>
                </a:cubicBezTo>
                <a:cubicBezTo>
                  <a:pt x="1365210" y="397376"/>
                  <a:pt x="1359633" y="417121"/>
                  <a:pt x="1354057" y="439687"/>
                </a:cubicBezTo>
                <a:cubicBezTo>
                  <a:pt x="1342903" y="490461"/>
                  <a:pt x="1323385" y="560980"/>
                  <a:pt x="1309444" y="614575"/>
                </a:cubicBezTo>
                <a:cubicBezTo>
                  <a:pt x="1298290" y="662528"/>
                  <a:pt x="1273196" y="685094"/>
                  <a:pt x="1236948" y="685094"/>
                </a:cubicBezTo>
                <a:cubicBezTo>
                  <a:pt x="1234159" y="685094"/>
                  <a:pt x="1234159" y="685094"/>
                  <a:pt x="1234159" y="685094"/>
                </a:cubicBezTo>
                <a:cubicBezTo>
                  <a:pt x="1211853" y="685094"/>
                  <a:pt x="1183970" y="682273"/>
                  <a:pt x="1170028" y="676632"/>
                </a:cubicBezTo>
                <a:cubicBezTo>
                  <a:pt x="1164452" y="676632"/>
                  <a:pt x="1161663" y="673811"/>
                  <a:pt x="1161663" y="668170"/>
                </a:cubicBezTo>
                <a:cubicBezTo>
                  <a:pt x="1161663" y="668170"/>
                  <a:pt x="1161663" y="668170"/>
                  <a:pt x="1161663" y="642783"/>
                </a:cubicBezTo>
                <a:cubicBezTo>
                  <a:pt x="1161663" y="639962"/>
                  <a:pt x="1161663" y="637141"/>
                  <a:pt x="1164452" y="637141"/>
                </a:cubicBezTo>
                <a:cubicBezTo>
                  <a:pt x="1167240" y="634320"/>
                  <a:pt x="1170028" y="631500"/>
                  <a:pt x="1172817" y="634320"/>
                </a:cubicBezTo>
                <a:cubicBezTo>
                  <a:pt x="1172817" y="634320"/>
                  <a:pt x="1172817" y="634320"/>
                  <a:pt x="1220218" y="637141"/>
                </a:cubicBezTo>
                <a:cubicBezTo>
                  <a:pt x="1248101" y="637141"/>
                  <a:pt x="1250889" y="620217"/>
                  <a:pt x="1253677" y="611754"/>
                </a:cubicBezTo>
                <a:cubicBezTo>
                  <a:pt x="1253677" y="611754"/>
                  <a:pt x="1253677" y="611754"/>
                  <a:pt x="1253677" y="608933"/>
                </a:cubicBezTo>
                <a:cubicBezTo>
                  <a:pt x="1256466" y="606113"/>
                  <a:pt x="1256466" y="603292"/>
                  <a:pt x="1259254" y="597650"/>
                </a:cubicBezTo>
                <a:cubicBezTo>
                  <a:pt x="1259254" y="597650"/>
                  <a:pt x="1259254" y="597650"/>
                  <a:pt x="1248101" y="597650"/>
                </a:cubicBezTo>
                <a:cubicBezTo>
                  <a:pt x="1228583" y="597650"/>
                  <a:pt x="1217429" y="580726"/>
                  <a:pt x="1214641" y="569443"/>
                </a:cubicBezTo>
                <a:cubicBezTo>
                  <a:pt x="1214641" y="569443"/>
                  <a:pt x="1214641" y="569443"/>
                  <a:pt x="1158875" y="355064"/>
                </a:cubicBezTo>
                <a:cubicBezTo>
                  <a:pt x="1158875" y="352244"/>
                  <a:pt x="1158875" y="349423"/>
                  <a:pt x="1161663" y="346602"/>
                </a:cubicBezTo>
                <a:cubicBezTo>
                  <a:pt x="1164452" y="343781"/>
                  <a:pt x="1167240" y="343781"/>
                  <a:pt x="1170028" y="343781"/>
                </a:cubicBezTo>
                <a:close/>
                <a:moveTo>
                  <a:pt x="1116013" y="340606"/>
                </a:moveTo>
                <a:cubicBezTo>
                  <a:pt x="1118791" y="340606"/>
                  <a:pt x="1121569" y="340606"/>
                  <a:pt x="1124347" y="343432"/>
                </a:cubicBezTo>
                <a:cubicBezTo>
                  <a:pt x="1127125" y="343432"/>
                  <a:pt x="1127125" y="346258"/>
                  <a:pt x="1127125" y="349085"/>
                </a:cubicBezTo>
                <a:cubicBezTo>
                  <a:pt x="1127125" y="349085"/>
                  <a:pt x="1127125" y="349085"/>
                  <a:pt x="1127125" y="385824"/>
                </a:cubicBezTo>
                <a:cubicBezTo>
                  <a:pt x="1127125" y="388650"/>
                  <a:pt x="1124347" y="394302"/>
                  <a:pt x="1118791" y="394302"/>
                </a:cubicBezTo>
                <a:cubicBezTo>
                  <a:pt x="1085453" y="397128"/>
                  <a:pt x="1060450" y="416911"/>
                  <a:pt x="1049337" y="425389"/>
                </a:cubicBezTo>
                <a:cubicBezTo>
                  <a:pt x="1049337" y="425389"/>
                  <a:pt x="1049337" y="425389"/>
                  <a:pt x="1049337" y="589303"/>
                </a:cubicBezTo>
                <a:cubicBezTo>
                  <a:pt x="1049337" y="594955"/>
                  <a:pt x="1046559" y="597781"/>
                  <a:pt x="1041003" y="597781"/>
                </a:cubicBezTo>
                <a:cubicBezTo>
                  <a:pt x="1041003" y="597781"/>
                  <a:pt x="1041003" y="597781"/>
                  <a:pt x="1002109" y="597781"/>
                </a:cubicBezTo>
                <a:cubicBezTo>
                  <a:pt x="996553" y="597781"/>
                  <a:pt x="993775" y="594955"/>
                  <a:pt x="993775" y="589303"/>
                </a:cubicBezTo>
                <a:cubicBezTo>
                  <a:pt x="993775" y="589303"/>
                  <a:pt x="993775" y="589303"/>
                  <a:pt x="993775" y="351911"/>
                </a:cubicBezTo>
                <a:cubicBezTo>
                  <a:pt x="993775" y="346258"/>
                  <a:pt x="996553" y="343432"/>
                  <a:pt x="1002109" y="343432"/>
                </a:cubicBezTo>
                <a:cubicBezTo>
                  <a:pt x="1002109" y="343432"/>
                  <a:pt x="1002109" y="343432"/>
                  <a:pt x="1041003" y="343432"/>
                </a:cubicBezTo>
                <a:cubicBezTo>
                  <a:pt x="1046559" y="343432"/>
                  <a:pt x="1049337" y="346258"/>
                  <a:pt x="1049337" y="351911"/>
                </a:cubicBezTo>
                <a:cubicBezTo>
                  <a:pt x="1049337" y="351911"/>
                  <a:pt x="1049337" y="351911"/>
                  <a:pt x="1049337" y="368867"/>
                </a:cubicBezTo>
                <a:cubicBezTo>
                  <a:pt x="1066006" y="357563"/>
                  <a:pt x="1091009" y="340606"/>
                  <a:pt x="1116013" y="340606"/>
                </a:cubicBezTo>
                <a:close/>
                <a:moveTo>
                  <a:pt x="843157" y="335843"/>
                </a:moveTo>
                <a:cubicBezTo>
                  <a:pt x="902173" y="335843"/>
                  <a:pt x="930276" y="364084"/>
                  <a:pt x="930276" y="423390"/>
                </a:cubicBezTo>
                <a:cubicBezTo>
                  <a:pt x="930276" y="592835"/>
                  <a:pt x="930276" y="592835"/>
                  <a:pt x="930276" y="592835"/>
                </a:cubicBezTo>
                <a:cubicBezTo>
                  <a:pt x="930276" y="595659"/>
                  <a:pt x="927466" y="598483"/>
                  <a:pt x="927466" y="601307"/>
                </a:cubicBezTo>
                <a:cubicBezTo>
                  <a:pt x="924656" y="604131"/>
                  <a:pt x="921845" y="604131"/>
                  <a:pt x="919035" y="604131"/>
                </a:cubicBezTo>
                <a:cubicBezTo>
                  <a:pt x="899363" y="601307"/>
                  <a:pt x="890932" y="595659"/>
                  <a:pt x="879691" y="587187"/>
                </a:cubicBezTo>
                <a:cubicBezTo>
                  <a:pt x="879691" y="587187"/>
                  <a:pt x="837536" y="604131"/>
                  <a:pt x="798192" y="604131"/>
                </a:cubicBezTo>
                <a:cubicBezTo>
                  <a:pt x="750416" y="604131"/>
                  <a:pt x="722313" y="575890"/>
                  <a:pt x="722313" y="522233"/>
                </a:cubicBezTo>
                <a:cubicBezTo>
                  <a:pt x="722313" y="471399"/>
                  <a:pt x="747606" y="448807"/>
                  <a:pt x="809433" y="445983"/>
                </a:cubicBezTo>
                <a:cubicBezTo>
                  <a:pt x="871260" y="440334"/>
                  <a:pt x="871260" y="440334"/>
                  <a:pt x="871260" y="440334"/>
                </a:cubicBezTo>
                <a:cubicBezTo>
                  <a:pt x="871260" y="423390"/>
                  <a:pt x="871260" y="423390"/>
                  <a:pt x="871260" y="423390"/>
                </a:cubicBezTo>
                <a:cubicBezTo>
                  <a:pt x="871260" y="403621"/>
                  <a:pt x="860018" y="392325"/>
                  <a:pt x="840346" y="392325"/>
                </a:cubicBezTo>
                <a:cubicBezTo>
                  <a:pt x="812243" y="392325"/>
                  <a:pt x="772899" y="397973"/>
                  <a:pt x="750416" y="397973"/>
                </a:cubicBezTo>
                <a:cubicBezTo>
                  <a:pt x="747606" y="397973"/>
                  <a:pt x="747606" y="397973"/>
                  <a:pt x="744796" y="395149"/>
                </a:cubicBezTo>
                <a:cubicBezTo>
                  <a:pt x="741985" y="395149"/>
                  <a:pt x="741985" y="392325"/>
                  <a:pt x="741985" y="389501"/>
                </a:cubicBezTo>
                <a:cubicBezTo>
                  <a:pt x="739175" y="355612"/>
                  <a:pt x="739175" y="355612"/>
                  <a:pt x="739175" y="355612"/>
                </a:cubicBezTo>
                <a:cubicBezTo>
                  <a:pt x="739175" y="352788"/>
                  <a:pt x="741985" y="347140"/>
                  <a:pt x="747606" y="347140"/>
                </a:cubicBezTo>
                <a:cubicBezTo>
                  <a:pt x="767278" y="344316"/>
                  <a:pt x="815054" y="335843"/>
                  <a:pt x="843157" y="335843"/>
                </a:cubicBezTo>
                <a:close/>
                <a:moveTo>
                  <a:pt x="396875" y="335843"/>
                </a:moveTo>
                <a:cubicBezTo>
                  <a:pt x="460001" y="335843"/>
                  <a:pt x="511175" y="395901"/>
                  <a:pt x="511175" y="469987"/>
                </a:cubicBezTo>
                <a:cubicBezTo>
                  <a:pt x="511175" y="544073"/>
                  <a:pt x="460001" y="604131"/>
                  <a:pt x="396875" y="604131"/>
                </a:cubicBezTo>
                <a:cubicBezTo>
                  <a:pt x="333749" y="604131"/>
                  <a:pt x="282575" y="544073"/>
                  <a:pt x="282575" y="469987"/>
                </a:cubicBezTo>
                <a:cubicBezTo>
                  <a:pt x="282575" y="395901"/>
                  <a:pt x="333749" y="335843"/>
                  <a:pt x="396875" y="335843"/>
                </a:cubicBezTo>
                <a:close/>
                <a:moveTo>
                  <a:pt x="103585" y="300918"/>
                </a:moveTo>
                <a:cubicBezTo>
                  <a:pt x="81360" y="300918"/>
                  <a:pt x="67470" y="300918"/>
                  <a:pt x="61913" y="303759"/>
                </a:cubicBezTo>
                <a:cubicBezTo>
                  <a:pt x="61913" y="406027"/>
                  <a:pt x="61913" y="406027"/>
                  <a:pt x="61913" y="406027"/>
                </a:cubicBezTo>
                <a:cubicBezTo>
                  <a:pt x="73026" y="406027"/>
                  <a:pt x="92473" y="408868"/>
                  <a:pt x="123032" y="406027"/>
                </a:cubicBezTo>
                <a:cubicBezTo>
                  <a:pt x="159148" y="406027"/>
                  <a:pt x="184151" y="386142"/>
                  <a:pt x="184151" y="354893"/>
                </a:cubicBezTo>
                <a:cubicBezTo>
                  <a:pt x="184151" y="329326"/>
                  <a:pt x="167482" y="300918"/>
                  <a:pt x="125810" y="300918"/>
                </a:cubicBezTo>
                <a:cubicBezTo>
                  <a:pt x="103585" y="300918"/>
                  <a:pt x="103585" y="300918"/>
                  <a:pt x="103585" y="300918"/>
                </a:cubicBezTo>
                <a:close/>
                <a:moveTo>
                  <a:pt x="614557" y="285043"/>
                </a:moveTo>
                <a:cubicBezTo>
                  <a:pt x="617342" y="285043"/>
                  <a:pt x="620127" y="285043"/>
                  <a:pt x="622912" y="285043"/>
                </a:cubicBezTo>
                <a:cubicBezTo>
                  <a:pt x="622912" y="287870"/>
                  <a:pt x="625698" y="290697"/>
                  <a:pt x="625698" y="293524"/>
                </a:cubicBezTo>
                <a:cubicBezTo>
                  <a:pt x="625698" y="344407"/>
                  <a:pt x="625698" y="344407"/>
                  <a:pt x="625698" y="344407"/>
                </a:cubicBezTo>
                <a:cubicBezTo>
                  <a:pt x="684184" y="344407"/>
                  <a:pt x="684184" y="344407"/>
                  <a:pt x="684184" y="344407"/>
                </a:cubicBezTo>
                <a:cubicBezTo>
                  <a:pt x="689755" y="344407"/>
                  <a:pt x="692540" y="347234"/>
                  <a:pt x="692540" y="352888"/>
                </a:cubicBezTo>
                <a:cubicBezTo>
                  <a:pt x="692540" y="386811"/>
                  <a:pt x="692540" y="386811"/>
                  <a:pt x="692540" y="386811"/>
                </a:cubicBezTo>
                <a:cubicBezTo>
                  <a:pt x="692540" y="392464"/>
                  <a:pt x="689755" y="395291"/>
                  <a:pt x="684184" y="395291"/>
                </a:cubicBezTo>
                <a:cubicBezTo>
                  <a:pt x="625698" y="395291"/>
                  <a:pt x="625698" y="395291"/>
                  <a:pt x="625698" y="395291"/>
                </a:cubicBezTo>
                <a:cubicBezTo>
                  <a:pt x="625698" y="499885"/>
                  <a:pt x="625698" y="499885"/>
                  <a:pt x="625698" y="499885"/>
                </a:cubicBezTo>
                <a:cubicBezTo>
                  <a:pt x="625698" y="536635"/>
                  <a:pt x="625698" y="550769"/>
                  <a:pt x="650763" y="550769"/>
                </a:cubicBezTo>
                <a:cubicBezTo>
                  <a:pt x="661904" y="550769"/>
                  <a:pt x="675829" y="547942"/>
                  <a:pt x="684184" y="547942"/>
                </a:cubicBezTo>
                <a:cubicBezTo>
                  <a:pt x="689755" y="547942"/>
                  <a:pt x="692540" y="553596"/>
                  <a:pt x="692540" y="559249"/>
                </a:cubicBezTo>
                <a:cubicBezTo>
                  <a:pt x="695325" y="590345"/>
                  <a:pt x="695325" y="590345"/>
                  <a:pt x="695325" y="590345"/>
                </a:cubicBezTo>
                <a:cubicBezTo>
                  <a:pt x="695325" y="595999"/>
                  <a:pt x="692540" y="598826"/>
                  <a:pt x="686969" y="601652"/>
                </a:cubicBezTo>
                <a:cubicBezTo>
                  <a:pt x="673044" y="601652"/>
                  <a:pt x="656334" y="607306"/>
                  <a:pt x="642408" y="607306"/>
                </a:cubicBezTo>
                <a:cubicBezTo>
                  <a:pt x="586706" y="607306"/>
                  <a:pt x="567211" y="584691"/>
                  <a:pt x="567211" y="508366"/>
                </a:cubicBezTo>
                <a:cubicBezTo>
                  <a:pt x="567211" y="395291"/>
                  <a:pt x="567211" y="395291"/>
                  <a:pt x="567211" y="395291"/>
                </a:cubicBezTo>
                <a:cubicBezTo>
                  <a:pt x="544930" y="395291"/>
                  <a:pt x="544930" y="395291"/>
                  <a:pt x="544930" y="395291"/>
                </a:cubicBezTo>
                <a:cubicBezTo>
                  <a:pt x="539360" y="395291"/>
                  <a:pt x="536575" y="392464"/>
                  <a:pt x="536575" y="386811"/>
                </a:cubicBezTo>
                <a:cubicBezTo>
                  <a:pt x="536575" y="352888"/>
                  <a:pt x="536575" y="352888"/>
                  <a:pt x="536575" y="352888"/>
                </a:cubicBezTo>
                <a:cubicBezTo>
                  <a:pt x="536575" y="347234"/>
                  <a:pt x="539360" y="344407"/>
                  <a:pt x="544930" y="344407"/>
                </a:cubicBezTo>
                <a:cubicBezTo>
                  <a:pt x="567211" y="344407"/>
                  <a:pt x="567211" y="344407"/>
                  <a:pt x="567211" y="344407"/>
                </a:cubicBezTo>
                <a:cubicBezTo>
                  <a:pt x="567211" y="302004"/>
                  <a:pt x="567211" y="302004"/>
                  <a:pt x="567211" y="302004"/>
                </a:cubicBezTo>
                <a:cubicBezTo>
                  <a:pt x="567211" y="299178"/>
                  <a:pt x="569996" y="296351"/>
                  <a:pt x="575566" y="293524"/>
                </a:cubicBezTo>
                <a:cubicBezTo>
                  <a:pt x="614557" y="285043"/>
                  <a:pt x="614557" y="285043"/>
                  <a:pt x="614557" y="285043"/>
                </a:cubicBezTo>
                <a:close/>
                <a:moveTo>
                  <a:pt x="117618" y="245356"/>
                </a:moveTo>
                <a:cubicBezTo>
                  <a:pt x="123219" y="245356"/>
                  <a:pt x="126019" y="245356"/>
                  <a:pt x="126019" y="245356"/>
                </a:cubicBezTo>
                <a:cubicBezTo>
                  <a:pt x="224034" y="245356"/>
                  <a:pt x="246438" y="304564"/>
                  <a:pt x="246438" y="352493"/>
                </a:cubicBezTo>
                <a:cubicBezTo>
                  <a:pt x="246438" y="394784"/>
                  <a:pt x="226835" y="425798"/>
                  <a:pt x="184828" y="445534"/>
                </a:cubicBezTo>
                <a:lnTo>
                  <a:pt x="249238" y="586504"/>
                </a:lnTo>
                <a:cubicBezTo>
                  <a:pt x="249238" y="589323"/>
                  <a:pt x="249238" y="592142"/>
                  <a:pt x="246438" y="594962"/>
                </a:cubicBezTo>
                <a:cubicBezTo>
                  <a:pt x="246438" y="597781"/>
                  <a:pt x="243637" y="597781"/>
                  <a:pt x="238037" y="597781"/>
                </a:cubicBezTo>
                <a:cubicBezTo>
                  <a:pt x="193230" y="597781"/>
                  <a:pt x="193230" y="597781"/>
                  <a:pt x="193230" y="597781"/>
                </a:cubicBezTo>
                <a:cubicBezTo>
                  <a:pt x="190429" y="597781"/>
                  <a:pt x="187629" y="597781"/>
                  <a:pt x="184828" y="592142"/>
                </a:cubicBezTo>
                <a:cubicBezTo>
                  <a:pt x="128820" y="462450"/>
                  <a:pt x="128820" y="462450"/>
                  <a:pt x="128820" y="462450"/>
                </a:cubicBezTo>
                <a:cubicBezTo>
                  <a:pt x="98015" y="462450"/>
                  <a:pt x="72811" y="459631"/>
                  <a:pt x="61610" y="459631"/>
                </a:cubicBezTo>
                <a:cubicBezTo>
                  <a:pt x="61610" y="589323"/>
                  <a:pt x="61610" y="589323"/>
                  <a:pt x="61610" y="589323"/>
                </a:cubicBezTo>
                <a:cubicBezTo>
                  <a:pt x="61610" y="594962"/>
                  <a:pt x="56009" y="597781"/>
                  <a:pt x="50408" y="597781"/>
                </a:cubicBezTo>
                <a:cubicBezTo>
                  <a:pt x="11202" y="597781"/>
                  <a:pt x="11202" y="597781"/>
                  <a:pt x="11202" y="597781"/>
                </a:cubicBezTo>
                <a:cubicBezTo>
                  <a:pt x="5601" y="597781"/>
                  <a:pt x="0" y="594962"/>
                  <a:pt x="0" y="589323"/>
                </a:cubicBezTo>
                <a:cubicBezTo>
                  <a:pt x="0" y="262273"/>
                  <a:pt x="0" y="262273"/>
                  <a:pt x="0" y="262273"/>
                </a:cubicBezTo>
                <a:cubicBezTo>
                  <a:pt x="0" y="256634"/>
                  <a:pt x="5601" y="250995"/>
                  <a:pt x="8402" y="250995"/>
                </a:cubicBezTo>
                <a:cubicBezTo>
                  <a:pt x="61610" y="245356"/>
                  <a:pt x="103616" y="245356"/>
                  <a:pt x="117618" y="245356"/>
                </a:cubicBezTo>
                <a:close/>
                <a:moveTo>
                  <a:pt x="1968123" y="200530"/>
                </a:moveTo>
                <a:cubicBezTo>
                  <a:pt x="1965325" y="203328"/>
                  <a:pt x="1965325" y="206126"/>
                  <a:pt x="1965325" y="211723"/>
                </a:cubicBezTo>
                <a:cubicBezTo>
                  <a:pt x="1965325" y="211723"/>
                  <a:pt x="1965325" y="211723"/>
                  <a:pt x="1976518" y="348840"/>
                </a:cubicBezTo>
                <a:cubicBezTo>
                  <a:pt x="1976518" y="354436"/>
                  <a:pt x="1979317" y="360033"/>
                  <a:pt x="1982115" y="362831"/>
                </a:cubicBezTo>
                <a:cubicBezTo>
                  <a:pt x="1984913" y="362831"/>
                  <a:pt x="1990510" y="362831"/>
                  <a:pt x="1996106" y="360033"/>
                </a:cubicBezTo>
                <a:cubicBezTo>
                  <a:pt x="1996106" y="360033"/>
                  <a:pt x="1996106" y="360033"/>
                  <a:pt x="2119232" y="301269"/>
                </a:cubicBezTo>
                <a:cubicBezTo>
                  <a:pt x="2124828" y="298470"/>
                  <a:pt x="2127627" y="298470"/>
                  <a:pt x="2130425" y="292874"/>
                </a:cubicBezTo>
                <a:cubicBezTo>
                  <a:pt x="2130425" y="290075"/>
                  <a:pt x="2127627" y="287277"/>
                  <a:pt x="2124828" y="284479"/>
                </a:cubicBezTo>
                <a:cubicBezTo>
                  <a:pt x="2082854" y="239706"/>
                  <a:pt x="2038081" y="214521"/>
                  <a:pt x="1979317" y="200530"/>
                </a:cubicBezTo>
                <a:cubicBezTo>
                  <a:pt x="1976518" y="197731"/>
                  <a:pt x="1970922" y="197731"/>
                  <a:pt x="1968123" y="200530"/>
                </a:cubicBezTo>
                <a:close/>
                <a:moveTo>
                  <a:pt x="1890255" y="199484"/>
                </a:moveTo>
                <a:cubicBezTo>
                  <a:pt x="1888156" y="199835"/>
                  <a:pt x="1886057" y="200536"/>
                  <a:pt x="1884658" y="200536"/>
                </a:cubicBezTo>
                <a:cubicBezTo>
                  <a:pt x="1825894" y="214559"/>
                  <a:pt x="1781121" y="239800"/>
                  <a:pt x="1739147" y="284673"/>
                </a:cubicBezTo>
                <a:cubicBezTo>
                  <a:pt x="1736348" y="287478"/>
                  <a:pt x="1733550" y="290282"/>
                  <a:pt x="1733550" y="293087"/>
                </a:cubicBezTo>
                <a:cubicBezTo>
                  <a:pt x="1736348" y="298696"/>
                  <a:pt x="1739147" y="301501"/>
                  <a:pt x="1744743" y="301501"/>
                </a:cubicBezTo>
                <a:cubicBezTo>
                  <a:pt x="1744743" y="301501"/>
                  <a:pt x="1744743" y="301501"/>
                  <a:pt x="1867869" y="363202"/>
                </a:cubicBezTo>
                <a:cubicBezTo>
                  <a:pt x="1873465" y="366006"/>
                  <a:pt x="1876264" y="366006"/>
                  <a:pt x="1881860" y="363202"/>
                </a:cubicBezTo>
                <a:cubicBezTo>
                  <a:pt x="1884658" y="360397"/>
                  <a:pt x="1887457" y="357592"/>
                  <a:pt x="1887457" y="351983"/>
                </a:cubicBezTo>
                <a:cubicBezTo>
                  <a:pt x="1887457" y="351983"/>
                  <a:pt x="1887457" y="351983"/>
                  <a:pt x="1898650" y="214559"/>
                </a:cubicBezTo>
                <a:cubicBezTo>
                  <a:pt x="1898650" y="206145"/>
                  <a:pt x="1895852" y="203340"/>
                  <a:pt x="1895852" y="200536"/>
                </a:cubicBezTo>
                <a:cubicBezTo>
                  <a:pt x="1894453" y="199134"/>
                  <a:pt x="1892354" y="199134"/>
                  <a:pt x="1890255" y="199484"/>
                </a:cubicBezTo>
                <a:close/>
                <a:moveTo>
                  <a:pt x="1932782" y="151693"/>
                </a:moveTo>
                <a:cubicBezTo>
                  <a:pt x="2095420" y="151693"/>
                  <a:pt x="2227264" y="284959"/>
                  <a:pt x="2227264" y="449350"/>
                </a:cubicBezTo>
                <a:cubicBezTo>
                  <a:pt x="2227264" y="613741"/>
                  <a:pt x="2095420" y="747007"/>
                  <a:pt x="1932782" y="747007"/>
                </a:cubicBezTo>
                <a:cubicBezTo>
                  <a:pt x="1770144" y="747007"/>
                  <a:pt x="1638300" y="613741"/>
                  <a:pt x="1638300" y="449350"/>
                </a:cubicBezTo>
                <a:cubicBezTo>
                  <a:pt x="1638300" y="284959"/>
                  <a:pt x="1770144" y="151693"/>
                  <a:pt x="1932782" y="151693"/>
                </a:cubicBezTo>
                <a:close/>
                <a:moveTo>
                  <a:pt x="1931988" y="108832"/>
                </a:moveTo>
                <a:cubicBezTo>
                  <a:pt x="1746993" y="108832"/>
                  <a:pt x="1597025" y="260577"/>
                  <a:pt x="1597025" y="447764"/>
                </a:cubicBezTo>
                <a:cubicBezTo>
                  <a:pt x="1597025" y="634951"/>
                  <a:pt x="1746993" y="786696"/>
                  <a:pt x="1931988" y="786696"/>
                </a:cubicBezTo>
                <a:cubicBezTo>
                  <a:pt x="2116983" y="786696"/>
                  <a:pt x="2266951" y="634951"/>
                  <a:pt x="2266951" y="447764"/>
                </a:cubicBezTo>
                <a:cubicBezTo>
                  <a:pt x="2266951" y="260577"/>
                  <a:pt x="2116983" y="108832"/>
                  <a:pt x="1931988" y="108832"/>
                </a:cubicBezTo>
                <a:close/>
                <a:moveTo>
                  <a:pt x="1914436" y="2117"/>
                </a:moveTo>
                <a:cubicBezTo>
                  <a:pt x="1914436" y="2117"/>
                  <a:pt x="1914436" y="2117"/>
                  <a:pt x="1917229" y="2117"/>
                </a:cubicBezTo>
                <a:cubicBezTo>
                  <a:pt x="1925608" y="-706"/>
                  <a:pt x="1936781" y="-706"/>
                  <a:pt x="1945160" y="2117"/>
                </a:cubicBezTo>
                <a:cubicBezTo>
                  <a:pt x="1945160" y="2117"/>
                  <a:pt x="1945160" y="2117"/>
                  <a:pt x="1947953" y="2117"/>
                </a:cubicBezTo>
                <a:cubicBezTo>
                  <a:pt x="1959125" y="21876"/>
                  <a:pt x="1964711" y="47281"/>
                  <a:pt x="1964711" y="69864"/>
                </a:cubicBezTo>
                <a:cubicBezTo>
                  <a:pt x="1970297" y="69864"/>
                  <a:pt x="1992641" y="72686"/>
                  <a:pt x="1995434" y="75509"/>
                </a:cubicBezTo>
                <a:cubicBezTo>
                  <a:pt x="2001020" y="50104"/>
                  <a:pt x="2014985" y="27522"/>
                  <a:pt x="2031743" y="13408"/>
                </a:cubicBezTo>
                <a:cubicBezTo>
                  <a:pt x="2042915" y="13408"/>
                  <a:pt x="2054087" y="16231"/>
                  <a:pt x="2059673" y="19054"/>
                </a:cubicBezTo>
                <a:cubicBezTo>
                  <a:pt x="2059673" y="19054"/>
                  <a:pt x="2059673" y="19054"/>
                  <a:pt x="2062466" y="19054"/>
                </a:cubicBezTo>
                <a:cubicBezTo>
                  <a:pt x="2062466" y="19054"/>
                  <a:pt x="2062466" y="19054"/>
                  <a:pt x="2062466" y="21876"/>
                </a:cubicBezTo>
                <a:cubicBezTo>
                  <a:pt x="2065259" y="33168"/>
                  <a:pt x="2068052" y="44459"/>
                  <a:pt x="2068052" y="55750"/>
                </a:cubicBezTo>
                <a:cubicBezTo>
                  <a:pt x="2068052" y="69864"/>
                  <a:pt x="2065259" y="81155"/>
                  <a:pt x="2062466" y="92446"/>
                </a:cubicBezTo>
                <a:cubicBezTo>
                  <a:pt x="2065259" y="95269"/>
                  <a:pt x="2087603" y="103737"/>
                  <a:pt x="2090396" y="103737"/>
                </a:cubicBezTo>
                <a:cubicBezTo>
                  <a:pt x="2104361" y="83977"/>
                  <a:pt x="2121119" y="64218"/>
                  <a:pt x="2140670" y="55750"/>
                </a:cubicBezTo>
                <a:cubicBezTo>
                  <a:pt x="2140670" y="55750"/>
                  <a:pt x="2140670" y="55750"/>
                  <a:pt x="2140670" y="52927"/>
                </a:cubicBezTo>
                <a:cubicBezTo>
                  <a:pt x="2140670" y="52927"/>
                  <a:pt x="2140670" y="52927"/>
                  <a:pt x="2143463" y="55750"/>
                </a:cubicBezTo>
                <a:cubicBezTo>
                  <a:pt x="2149049" y="58573"/>
                  <a:pt x="2160221" y="64218"/>
                  <a:pt x="2168600" y="69864"/>
                </a:cubicBezTo>
                <a:cubicBezTo>
                  <a:pt x="2168600" y="69864"/>
                  <a:pt x="2168600" y="72686"/>
                  <a:pt x="2168600" y="72686"/>
                </a:cubicBezTo>
                <a:cubicBezTo>
                  <a:pt x="2168600" y="95269"/>
                  <a:pt x="2163014" y="117851"/>
                  <a:pt x="2149049" y="140433"/>
                </a:cubicBezTo>
                <a:cubicBezTo>
                  <a:pt x="2151842" y="143256"/>
                  <a:pt x="2171393" y="157370"/>
                  <a:pt x="2174186" y="157370"/>
                </a:cubicBezTo>
                <a:cubicBezTo>
                  <a:pt x="2190944" y="140433"/>
                  <a:pt x="2213288" y="129142"/>
                  <a:pt x="2235633" y="123496"/>
                </a:cubicBezTo>
                <a:cubicBezTo>
                  <a:pt x="2244012" y="129142"/>
                  <a:pt x="2252391" y="137610"/>
                  <a:pt x="2257977" y="143256"/>
                </a:cubicBezTo>
                <a:cubicBezTo>
                  <a:pt x="2257977" y="143256"/>
                  <a:pt x="2257977" y="143256"/>
                  <a:pt x="2257977" y="146079"/>
                </a:cubicBezTo>
                <a:cubicBezTo>
                  <a:pt x="2252391" y="168661"/>
                  <a:pt x="2238425" y="191243"/>
                  <a:pt x="2221667" y="208180"/>
                </a:cubicBezTo>
                <a:cubicBezTo>
                  <a:pt x="2224461" y="211002"/>
                  <a:pt x="2238425" y="230762"/>
                  <a:pt x="2241219" y="230762"/>
                </a:cubicBezTo>
                <a:cubicBezTo>
                  <a:pt x="2260770" y="219471"/>
                  <a:pt x="2285907" y="213825"/>
                  <a:pt x="2308251" y="213825"/>
                </a:cubicBezTo>
                <a:cubicBezTo>
                  <a:pt x="2308251" y="213825"/>
                  <a:pt x="2308251" y="213825"/>
                  <a:pt x="2311044" y="213825"/>
                </a:cubicBezTo>
                <a:cubicBezTo>
                  <a:pt x="2316630" y="222293"/>
                  <a:pt x="2322216" y="233585"/>
                  <a:pt x="2325009" y="239230"/>
                </a:cubicBezTo>
                <a:cubicBezTo>
                  <a:pt x="2325009" y="239230"/>
                  <a:pt x="2325009" y="239230"/>
                  <a:pt x="2325009" y="242053"/>
                </a:cubicBezTo>
                <a:cubicBezTo>
                  <a:pt x="2313837" y="261812"/>
                  <a:pt x="2297079" y="281572"/>
                  <a:pt x="2274735" y="292863"/>
                </a:cubicBezTo>
                <a:cubicBezTo>
                  <a:pt x="2277528" y="295686"/>
                  <a:pt x="2285907" y="318268"/>
                  <a:pt x="2285907" y="321091"/>
                </a:cubicBezTo>
                <a:cubicBezTo>
                  <a:pt x="2311044" y="315445"/>
                  <a:pt x="2336181" y="312622"/>
                  <a:pt x="2355732" y="321091"/>
                </a:cubicBezTo>
                <a:cubicBezTo>
                  <a:pt x="2355732" y="321091"/>
                  <a:pt x="2355732" y="321091"/>
                  <a:pt x="2358525" y="321091"/>
                </a:cubicBezTo>
                <a:cubicBezTo>
                  <a:pt x="2361318" y="329559"/>
                  <a:pt x="2364111" y="340850"/>
                  <a:pt x="2366904" y="349318"/>
                </a:cubicBezTo>
                <a:cubicBezTo>
                  <a:pt x="2366904" y="349318"/>
                  <a:pt x="2366904" y="349318"/>
                  <a:pt x="2366904" y="352141"/>
                </a:cubicBezTo>
                <a:cubicBezTo>
                  <a:pt x="2366904" y="352141"/>
                  <a:pt x="2366904" y="352141"/>
                  <a:pt x="2364111" y="352141"/>
                </a:cubicBezTo>
                <a:cubicBezTo>
                  <a:pt x="2350146" y="369078"/>
                  <a:pt x="2327802" y="380369"/>
                  <a:pt x="2305458" y="388837"/>
                </a:cubicBezTo>
                <a:cubicBezTo>
                  <a:pt x="2305458" y="391660"/>
                  <a:pt x="2308251" y="414242"/>
                  <a:pt x="2308251" y="417065"/>
                </a:cubicBezTo>
                <a:cubicBezTo>
                  <a:pt x="2333388" y="417065"/>
                  <a:pt x="2358525" y="425533"/>
                  <a:pt x="2375283" y="436824"/>
                </a:cubicBezTo>
                <a:cubicBezTo>
                  <a:pt x="2375283" y="436824"/>
                  <a:pt x="2375283" y="436824"/>
                  <a:pt x="2378076" y="436824"/>
                </a:cubicBezTo>
                <a:cubicBezTo>
                  <a:pt x="2378076" y="442470"/>
                  <a:pt x="2378076" y="448115"/>
                  <a:pt x="2378076" y="450938"/>
                </a:cubicBezTo>
                <a:cubicBezTo>
                  <a:pt x="2378076" y="456584"/>
                  <a:pt x="2378076" y="462229"/>
                  <a:pt x="2378076" y="467875"/>
                </a:cubicBezTo>
                <a:cubicBezTo>
                  <a:pt x="2378076" y="467875"/>
                  <a:pt x="2378076" y="467875"/>
                  <a:pt x="2375283" y="467875"/>
                </a:cubicBezTo>
                <a:cubicBezTo>
                  <a:pt x="2358525" y="479166"/>
                  <a:pt x="2333388" y="487634"/>
                  <a:pt x="2308251" y="487634"/>
                </a:cubicBezTo>
                <a:cubicBezTo>
                  <a:pt x="2308251" y="490457"/>
                  <a:pt x="2305458" y="513039"/>
                  <a:pt x="2302665" y="515862"/>
                </a:cubicBezTo>
                <a:cubicBezTo>
                  <a:pt x="2327802" y="524330"/>
                  <a:pt x="2350146" y="535621"/>
                  <a:pt x="2364111" y="552558"/>
                </a:cubicBezTo>
                <a:cubicBezTo>
                  <a:pt x="2364111" y="552558"/>
                  <a:pt x="2364111" y="552558"/>
                  <a:pt x="2364111" y="555381"/>
                </a:cubicBezTo>
                <a:cubicBezTo>
                  <a:pt x="2364111" y="563849"/>
                  <a:pt x="2361318" y="575140"/>
                  <a:pt x="2358525" y="583609"/>
                </a:cubicBezTo>
                <a:cubicBezTo>
                  <a:pt x="2358525" y="583609"/>
                  <a:pt x="2358525" y="583609"/>
                  <a:pt x="2355732" y="583609"/>
                </a:cubicBezTo>
                <a:cubicBezTo>
                  <a:pt x="2333388" y="589254"/>
                  <a:pt x="2308251" y="589254"/>
                  <a:pt x="2285907" y="583609"/>
                </a:cubicBezTo>
                <a:cubicBezTo>
                  <a:pt x="2285907" y="586431"/>
                  <a:pt x="2274735" y="606191"/>
                  <a:pt x="2274735" y="611836"/>
                </a:cubicBezTo>
                <a:cubicBezTo>
                  <a:pt x="2294286" y="623127"/>
                  <a:pt x="2313837" y="642887"/>
                  <a:pt x="2325009" y="659824"/>
                </a:cubicBezTo>
                <a:cubicBezTo>
                  <a:pt x="2325009" y="659824"/>
                  <a:pt x="2325009" y="659824"/>
                  <a:pt x="2325009" y="662646"/>
                </a:cubicBezTo>
                <a:cubicBezTo>
                  <a:pt x="2322216" y="671115"/>
                  <a:pt x="2313837" y="682406"/>
                  <a:pt x="2311044" y="688051"/>
                </a:cubicBezTo>
                <a:cubicBezTo>
                  <a:pt x="2311044" y="688051"/>
                  <a:pt x="2311044" y="688051"/>
                  <a:pt x="2308251" y="690874"/>
                </a:cubicBezTo>
                <a:cubicBezTo>
                  <a:pt x="2285907" y="690874"/>
                  <a:pt x="2260770" y="682406"/>
                  <a:pt x="2238425" y="671115"/>
                </a:cubicBezTo>
                <a:cubicBezTo>
                  <a:pt x="2238425" y="673937"/>
                  <a:pt x="2224461" y="693697"/>
                  <a:pt x="2221667" y="696520"/>
                </a:cubicBezTo>
                <a:cubicBezTo>
                  <a:pt x="2238425" y="713456"/>
                  <a:pt x="2252391" y="736038"/>
                  <a:pt x="2257977" y="758621"/>
                </a:cubicBezTo>
                <a:cubicBezTo>
                  <a:pt x="2257977" y="758621"/>
                  <a:pt x="2257977" y="758621"/>
                  <a:pt x="2255184" y="758621"/>
                </a:cubicBezTo>
                <a:cubicBezTo>
                  <a:pt x="2252391" y="767089"/>
                  <a:pt x="2241219" y="775557"/>
                  <a:pt x="2235633" y="781203"/>
                </a:cubicBezTo>
                <a:cubicBezTo>
                  <a:pt x="2235633" y="781203"/>
                  <a:pt x="2235633" y="781203"/>
                  <a:pt x="2232839" y="781203"/>
                </a:cubicBezTo>
                <a:cubicBezTo>
                  <a:pt x="2213288" y="775557"/>
                  <a:pt x="2190944" y="761443"/>
                  <a:pt x="2171393" y="744507"/>
                </a:cubicBezTo>
                <a:cubicBezTo>
                  <a:pt x="2168600" y="747330"/>
                  <a:pt x="2151842" y="761443"/>
                  <a:pt x="2149049" y="764266"/>
                </a:cubicBezTo>
                <a:cubicBezTo>
                  <a:pt x="2160221" y="784026"/>
                  <a:pt x="2168600" y="809431"/>
                  <a:pt x="2168600" y="829190"/>
                </a:cubicBezTo>
                <a:cubicBezTo>
                  <a:pt x="2168600" y="832013"/>
                  <a:pt x="2168600" y="832013"/>
                  <a:pt x="2168600" y="832013"/>
                </a:cubicBezTo>
                <a:cubicBezTo>
                  <a:pt x="2168600" y="832013"/>
                  <a:pt x="2168600" y="832013"/>
                  <a:pt x="2165807" y="834836"/>
                </a:cubicBezTo>
                <a:cubicBezTo>
                  <a:pt x="2160221" y="840481"/>
                  <a:pt x="2149049" y="846127"/>
                  <a:pt x="2140670" y="848949"/>
                </a:cubicBezTo>
                <a:cubicBezTo>
                  <a:pt x="2121119" y="837658"/>
                  <a:pt x="2101568" y="820722"/>
                  <a:pt x="2090396" y="798140"/>
                </a:cubicBezTo>
                <a:cubicBezTo>
                  <a:pt x="2087603" y="800962"/>
                  <a:pt x="2065259" y="809431"/>
                  <a:pt x="2062466" y="809431"/>
                </a:cubicBezTo>
                <a:cubicBezTo>
                  <a:pt x="2065259" y="820722"/>
                  <a:pt x="2065259" y="834836"/>
                  <a:pt x="2065259" y="846127"/>
                </a:cubicBezTo>
                <a:cubicBezTo>
                  <a:pt x="2065259" y="857418"/>
                  <a:pt x="2065259" y="871532"/>
                  <a:pt x="2062466" y="882823"/>
                </a:cubicBezTo>
                <a:cubicBezTo>
                  <a:pt x="2062466" y="882823"/>
                  <a:pt x="2062466" y="882823"/>
                  <a:pt x="2059673" y="882823"/>
                </a:cubicBezTo>
                <a:cubicBezTo>
                  <a:pt x="2054087" y="885646"/>
                  <a:pt x="2040122" y="888468"/>
                  <a:pt x="2031743" y="891291"/>
                </a:cubicBezTo>
                <a:cubicBezTo>
                  <a:pt x="2014985" y="874354"/>
                  <a:pt x="2001020" y="851772"/>
                  <a:pt x="1995434" y="829190"/>
                </a:cubicBezTo>
                <a:cubicBezTo>
                  <a:pt x="1992641" y="829190"/>
                  <a:pt x="1970297" y="832013"/>
                  <a:pt x="1967504" y="832013"/>
                </a:cubicBezTo>
                <a:cubicBezTo>
                  <a:pt x="1964711" y="857418"/>
                  <a:pt x="1959125" y="882823"/>
                  <a:pt x="1947953" y="902582"/>
                </a:cubicBezTo>
                <a:cubicBezTo>
                  <a:pt x="1947953" y="902582"/>
                  <a:pt x="1947953" y="902582"/>
                  <a:pt x="1945160" y="902582"/>
                </a:cubicBezTo>
                <a:cubicBezTo>
                  <a:pt x="1939574" y="902582"/>
                  <a:pt x="1925608" y="902582"/>
                  <a:pt x="1917229" y="902582"/>
                </a:cubicBezTo>
                <a:cubicBezTo>
                  <a:pt x="1917229" y="902582"/>
                  <a:pt x="1917229" y="902582"/>
                  <a:pt x="1914436" y="902582"/>
                </a:cubicBezTo>
                <a:cubicBezTo>
                  <a:pt x="1903264" y="882823"/>
                  <a:pt x="1897678" y="857418"/>
                  <a:pt x="1897678" y="832013"/>
                </a:cubicBezTo>
                <a:cubicBezTo>
                  <a:pt x="1894885" y="832013"/>
                  <a:pt x="1869748" y="829190"/>
                  <a:pt x="1866955" y="829190"/>
                </a:cubicBezTo>
                <a:cubicBezTo>
                  <a:pt x="1861369" y="851772"/>
                  <a:pt x="1847404" y="874354"/>
                  <a:pt x="1833439" y="891291"/>
                </a:cubicBezTo>
                <a:cubicBezTo>
                  <a:pt x="1833439" y="891291"/>
                  <a:pt x="1833439" y="891291"/>
                  <a:pt x="1830646" y="891291"/>
                </a:cubicBezTo>
                <a:cubicBezTo>
                  <a:pt x="1822267" y="888468"/>
                  <a:pt x="1808302" y="885646"/>
                  <a:pt x="1802716" y="882823"/>
                </a:cubicBezTo>
                <a:cubicBezTo>
                  <a:pt x="1802716" y="882823"/>
                  <a:pt x="1802716" y="882823"/>
                  <a:pt x="1799923" y="882823"/>
                </a:cubicBezTo>
                <a:cubicBezTo>
                  <a:pt x="1799923" y="882823"/>
                  <a:pt x="1799923" y="882823"/>
                  <a:pt x="1799923" y="880000"/>
                </a:cubicBezTo>
                <a:cubicBezTo>
                  <a:pt x="1797130" y="871532"/>
                  <a:pt x="1797130" y="857418"/>
                  <a:pt x="1797130" y="846127"/>
                </a:cubicBezTo>
                <a:cubicBezTo>
                  <a:pt x="1797130" y="834836"/>
                  <a:pt x="1797130" y="820722"/>
                  <a:pt x="1799923" y="809431"/>
                </a:cubicBezTo>
                <a:cubicBezTo>
                  <a:pt x="1797130" y="809431"/>
                  <a:pt x="1777579" y="800962"/>
                  <a:pt x="1774786" y="798140"/>
                </a:cubicBezTo>
                <a:cubicBezTo>
                  <a:pt x="1760821" y="820722"/>
                  <a:pt x="1744063" y="837658"/>
                  <a:pt x="1724512" y="848949"/>
                </a:cubicBezTo>
                <a:cubicBezTo>
                  <a:pt x="1724512" y="848949"/>
                  <a:pt x="1724512" y="848949"/>
                  <a:pt x="1721719" y="851772"/>
                </a:cubicBezTo>
                <a:cubicBezTo>
                  <a:pt x="1721719" y="851772"/>
                  <a:pt x="1721719" y="851772"/>
                  <a:pt x="1721719" y="848949"/>
                </a:cubicBezTo>
                <a:cubicBezTo>
                  <a:pt x="1713340" y="846127"/>
                  <a:pt x="1702168" y="840481"/>
                  <a:pt x="1696582" y="834836"/>
                </a:cubicBezTo>
                <a:cubicBezTo>
                  <a:pt x="1696582" y="834836"/>
                  <a:pt x="1696582" y="832013"/>
                  <a:pt x="1696582" y="832013"/>
                </a:cubicBezTo>
                <a:cubicBezTo>
                  <a:pt x="1696582" y="809431"/>
                  <a:pt x="1702168" y="786848"/>
                  <a:pt x="1713340" y="764266"/>
                </a:cubicBezTo>
                <a:cubicBezTo>
                  <a:pt x="1710547" y="761443"/>
                  <a:pt x="1693789" y="747330"/>
                  <a:pt x="1690996" y="744507"/>
                </a:cubicBezTo>
                <a:cubicBezTo>
                  <a:pt x="1671445" y="764266"/>
                  <a:pt x="1649101" y="775557"/>
                  <a:pt x="1629549" y="781203"/>
                </a:cubicBezTo>
                <a:cubicBezTo>
                  <a:pt x="1629549" y="781203"/>
                  <a:pt x="1629549" y="781203"/>
                  <a:pt x="1626756" y="781203"/>
                </a:cubicBezTo>
                <a:cubicBezTo>
                  <a:pt x="1621170" y="775557"/>
                  <a:pt x="1609998" y="767089"/>
                  <a:pt x="1607205" y="761443"/>
                </a:cubicBezTo>
                <a:cubicBezTo>
                  <a:pt x="1607205" y="761443"/>
                  <a:pt x="1607205" y="761443"/>
                  <a:pt x="1604412" y="758621"/>
                </a:cubicBezTo>
                <a:cubicBezTo>
                  <a:pt x="1609998" y="736038"/>
                  <a:pt x="1623963" y="713456"/>
                  <a:pt x="1640722" y="696520"/>
                </a:cubicBezTo>
                <a:cubicBezTo>
                  <a:pt x="1637929" y="693697"/>
                  <a:pt x="1623963" y="673937"/>
                  <a:pt x="1623963" y="671115"/>
                </a:cubicBezTo>
                <a:cubicBezTo>
                  <a:pt x="1601619" y="685229"/>
                  <a:pt x="1576482" y="690874"/>
                  <a:pt x="1554138" y="690874"/>
                </a:cubicBezTo>
                <a:cubicBezTo>
                  <a:pt x="1548552" y="682406"/>
                  <a:pt x="1540173" y="671115"/>
                  <a:pt x="1537380" y="665469"/>
                </a:cubicBezTo>
                <a:cubicBezTo>
                  <a:pt x="1537380" y="665469"/>
                  <a:pt x="1537380" y="665469"/>
                  <a:pt x="1537380" y="662646"/>
                </a:cubicBezTo>
                <a:cubicBezTo>
                  <a:pt x="1548552" y="642887"/>
                  <a:pt x="1568103" y="623127"/>
                  <a:pt x="1587654" y="611836"/>
                </a:cubicBezTo>
                <a:cubicBezTo>
                  <a:pt x="1587654" y="609014"/>
                  <a:pt x="1576482" y="586431"/>
                  <a:pt x="1576482" y="583609"/>
                </a:cubicBezTo>
                <a:cubicBezTo>
                  <a:pt x="1554138" y="589254"/>
                  <a:pt x="1526208" y="592077"/>
                  <a:pt x="1506657" y="583609"/>
                </a:cubicBezTo>
                <a:cubicBezTo>
                  <a:pt x="1506657" y="583609"/>
                  <a:pt x="1506657" y="583609"/>
                  <a:pt x="1503864" y="583609"/>
                </a:cubicBezTo>
                <a:cubicBezTo>
                  <a:pt x="1501071" y="575140"/>
                  <a:pt x="1498278" y="563849"/>
                  <a:pt x="1495485" y="555381"/>
                </a:cubicBezTo>
                <a:cubicBezTo>
                  <a:pt x="1495485" y="555381"/>
                  <a:pt x="1495485" y="555381"/>
                  <a:pt x="1495485" y="552558"/>
                </a:cubicBezTo>
                <a:cubicBezTo>
                  <a:pt x="1495485" y="552558"/>
                  <a:pt x="1495485" y="552558"/>
                  <a:pt x="1498278" y="552558"/>
                </a:cubicBezTo>
                <a:cubicBezTo>
                  <a:pt x="1512243" y="535621"/>
                  <a:pt x="1534587" y="524330"/>
                  <a:pt x="1559724" y="515862"/>
                </a:cubicBezTo>
                <a:cubicBezTo>
                  <a:pt x="1556931" y="513039"/>
                  <a:pt x="1554138" y="490457"/>
                  <a:pt x="1554138" y="484812"/>
                </a:cubicBezTo>
                <a:cubicBezTo>
                  <a:pt x="1529001" y="484812"/>
                  <a:pt x="1503864" y="479166"/>
                  <a:pt x="1487106" y="467875"/>
                </a:cubicBezTo>
                <a:cubicBezTo>
                  <a:pt x="1487106" y="467875"/>
                  <a:pt x="1487106" y="467875"/>
                  <a:pt x="1484313" y="467875"/>
                </a:cubicBezTo>
                <a:cubicBezTo>
                  <a:pt x="1484313" y="467875"/>
                  <a:pt x="1484313" y="467875"/>
                  <a:pt x="1484313" y="465052"/>
                </a:cubicBezTo>
                <a:cubicBezTo>
                  <a:pt x="1484313" y="462229"/>
                  <a:pt x="1484313" y="456584"/>
                  <a:pt x="1484313" y="450938"/>
                </a:cubicBezTo>
                <a:cubicBezTo>
                  <a:pt x="1484313" y="445293"/>
                  <a:pt x="1484313" y="439647"/>
                  <a:pt x="1484313" y="436824"/>
                </a:cubicBezTo>
                <a:cubicBezTo>
                  <a:pt x="1484313" y="436824"/>
                  <a:pt x="1484313" y="436824"/>
                  <a:pt x="1484313" y="434002"/>
                </a:cubicBezTo>
                <a:cubicBezTo>
                  <a:pt x="1484313" y="434002"/>
                  <a:pt x="1484313" y="434002"/>
                  <a:pt x="1487106" y="434002"/>
                </a:cubicBezTo>
                <a:cubicBezTo>
                  <a:pt x="1503864" y="422710"/>
                  <a:pt x="1529001" y="417065"/>
                  <a:pt x="1554138" y="417065"/>
                </a:cubicBezTo>
                <a:cubicBezTo>
                  <a:pt x="1554138" y="414242"/>
                  <a:pt x="1556931" y="388837"/>
                  <a:pt x="1556931" y="386014"/>
                </a:cubicBezTo>
                <a:cubicBezTo>
                  <a:pt x="1534587" y="380369"/>
                  <a:pt x="1512243" y="366255"/>
                  <a:pt x="1498278" y="352141"/>
                </a:cubicBezTo>
                <a:cubicBezTo>
                  <a:pt x="1498278" y="352141"/>
                  <a:pt x="1498278" y="352141"/>
                  <a:pt x="1495485" y="349318"/>
                </a:cubicBezTo>
                <a:cubicBezTo>
                  <a:pt x="1498278" y="340850"/>
                  <a:pt x="1501071" y="329559"/>
                  <a:pt x="1503864" y="321091"/>
                </a:cubicBezTo>
                <a:cubicBezTo>
                  <a:pt x="1503864" y="321091"/>
                  <a:pt x="1503864" y="321091"/>
                  <a:pt x="1503864" y="318268"/>
                </a:cubicBezTo>
                <a:cubicBezTo>
                  <a:pt x="1503864" y="318268"/>
                  <a:pt x="1503864" y="318268"/>
                  <a:pt x="1506657" y="318268"/>
                </a:cubicBezTo>
                <a:cubicBezTo>
                  <a:pt x="1526208" y="312622"/>
                  <a:pt x="1551345" y="312622"/>
                  <a:pt x="1576482" y="318268"/>
                </a:cubicBezTo>
                <a:cubicBezTo>
                  <a:pt x="1576482" y="315445"/>
                  <a:pt x="1584861" y="295686"/>
                  <a:pt x="1587654" y="292863"/>
                </a:cubicBezTo>
                <a:cubicBezTo>
                  <a:pt x="1565310" y="278749"/>
                  <a:pt x="1548552" y="261812"/>
                  <a:pt x="1537380" y="242053"/>
                </a:cubicBezTo>
                <a:cubicBezTo>
                  <a:pt x="1537380" y="242053"/>
                  <a:pt x="1537380" y="242053"/>
                  <a:pt x="1537380" y="239230"/>
                </a:cubicBezTo>
                <a:cubicBezTo>
                  <a:pt x="1540173" y="230762"/>
                  <a:pt x="1545759" y="219471"/>
                  <a:pt x="1551345" y="213825"/>
                </a:cubicBezTo>
                <a:cubicBezTo>
                  <a:pt x="1551345" y="213825"/>
                  <a:pt x="1551345" y="213825"/>
                  <a:pt x="1554138" y="213825"/>
                </a:cubicBezTo>
                <a:cubicBezTo>
                  <a:pt x="1576482" y="213825"/>
                  <a:pt x="1601619" y="219471"/>
                  <a:pt x="1621170" y="230762"/>
                </a:cubicBezTo>
                <a:cubicBezTo>
                  <a:pt x="1623963" y="227939"/>
                  <a:pt x="1637929" y="208180"/>
                  <a:pt x="1640722" y="208180"/>
                </a:cubicBezTo>
                <a:cubicBezTo>
                  <a:pt x="1623963" y="188420"/>
                  <a:pt x="1609998" y="165838"/>
                  <a:pt x="1604412" y="146079"/>
                </a:cubicBezTo>
                <a:cubicBezTo>
                  <a:pt x="1604412" y="146079"/>
                  <a:pt x="1604412" y="146079"/>
                  <a:pt x="1604412" y="143256"/>
                </a:cubicBezTo>
                <a:cubicBezTo>
                  <a:pt x="1609998" y="134787"/>
                  <a:pt x="1618377" y="126319"/>
                  <a:pt x="1626756" y="123496"/>
                </a:cubicBezTo>
                <a:cubicBezTo>
                  <a:pt x="1626756" y="123496"/>
                  <a:pt x="1626756" y="123496"/>
                  <a:pt x="1626756" y="120674"/>
                </a:cubicBezTo>
                <a:cubicBezTo>
                  <a:pt x="1626756" y="120674"/>
                  <a:pt x="1626756" y="120674"/>
                  <a:pt x="1629549" y="120674"/>
                </a:cubicBezTo>
                <a:cubicBezTo>
                  <a:pt x="1649101" y="126319"/>
                  <a:pt x="1671445" y="140433"/>
                  <a:pt x="1688203" y="157370"/>
                </a:cubicBezTo>
                <a:cubicBezTo>
                  <a:pt x="1690996" y="154547"/>
                  <a:pt x="1707754" y="143256"/>
                  <a:pt x="1710547" y="140433"/>
                </a:cubicBezTo>
                <a:cubicBezTo>
                  <a:pt x="1699375" y="117851"/>
                  <a:pt x="1693789" y="95269"/>
                  <a:pt x="1693789" y="72686"/>
                </a:cubicBezTo>
                <a:cubicBezTo>
                  <a:pt x="1693789" y="72686"/>
                  <a:pt x="1693789" y="69864"/>
                  <a:pt x="1693789" y="69864"/>
                </a:cubicBezTo>
                <a:cubicBezTo>
                  <a:pt x="1702168" y="64218"/>
                  <a:pt x="1710547" y="58573"/>
                  <a:pt x="1718926" y="52927"/>
                </a:cubicBezTo>
                <a:cubicBezTo>
                  <a:pt x="1718926" y="52927"/>
                  <a:pt x="1718926" y="52927"/>
                  <a:pt x="1721719" y="52927"/>
                </a:cubicBezTo>
                <a:cubicBezTo>
                  <a:pt x="1721719" y="52927"/>
                  <a:pt x="1721719" y="52927"/>
                  <a:pt x="1721719" y="55750"/>
                </a:cubicBezTo>
                <a:cubicBezTo>
                  <a:pt x="1741270" y="64218"/>
                  <a:pt x="1758028" y="83977"/>
                  <a:pt x="1771993" y="103737"/>
                </a:cubicBezTo>
                <a:cubicBezTo>
                  <a:pt x="1774786" y="103737"/>
                  <a:pt x="1797130" y="92446"/>
                  <a:pt x="1799923" y="92446"/>
                </a:cubicBezTo>
                <a:cubicBezTo>
                  <a:pt x="1797130" y="81155"/>
                  <a:pt x="1794337" y="69864"/>
                  <a:pt x="1794337" y="55750"/>
                </a:cubicBezTo>
                <a:cubicBezTo>
                  <a:pt x="1794337" y="44459"/>
                  <a:pt x="1797130" y="33168"/>
                  <a:pt x="1799923" y="21876"/>
                </a:cubicBezTo>
                <a:cubicBezTo>
                  <a:pt x="1799923" y="21876"/>
                  <a:pt x="1799923" y="21876"/>
                  <a:pt x="1799923" y="19054"/>
                </a:cubicBezTo>
                <a:cubicBezTo>
                  <a:pt x="1808302" y="16231"/>
                  <a:pt x="1819474" y="13408"/>
                  <a:pt x="1827853" y="13408"/>
                </a:cubicBezTo>
                <a:cubicBezTo>
                  <a:pt x="1827853" y="13408"/>
                  <a:pt x="1827853" y="13408"/>
                  <a:pt x="1830646" y="10585"/>
                </a:cubicBezTo>
                <a:cubicBezTo>
                  <a:pt x="1830646" y="10585"/>
                  <a:pt x="1830646" y="10585"/>
                  <a:pt x="1830646" y="13408"/>
                </a:cubicBezTo>
                <a:cubicBezTo>
                  <a:pt x="1847404" y="27522"/>
                  <a:pt x="1858576" y="50104"/>
                  <a:pt x="1866955" y="75509"/>
                </a:cubicBezTo>
                <a:cubicBezTo>
                  <a:pt x="1869748" y="72686"/>
                  <a:pt x="1892092" y="69864"/>
                  <a:pt x="1897678" y="69864"/>
                </a:cubicBezTo>
                <a:cubicBezTo>
                  <a:pt x="1897678" y="47281"/>
                  <a:pt x="1903264" y="21876"/>
                  <a:pt x="1914436" y="211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46B794E-5CDF-486C-BB16-FB17144FE6EB}"/>
              </a:ext>
            </a:extLst>
          </p:cNvPr>
          <p:cNvGrpSpPr/>
          <p:nvPr userDrawn="1"/>
        </p:nvGrpSpPr>
        <p:grpSpPr>
          <a:xfrm>
            <a:off x="6366050" y="6984916"/>
            <a:ext cx="4987750" cy="451900"/>
            <a:chOff x="91018" y="6984916"/>
            <a:chExt cx="4987750" cy="451900"/>
          </a:xfrm>
        </p:grpSpPr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149BFEB0-AA7C-4113-8CCE-423163CF04E0}"/>
                </a:ext>
              </a:extLst>
            </p:cNvPr>
            <p:cNvGrpSpPr/>
            <p:nvPr userDrawn="1"/>
          </p:nvGrpSpPr>
          <p:grpSpPr>
            <a:xfrm>
              <a:off x="1383401" y="6984916"/>
              <a:ext cx="3695367" cy="430863"/>
              <a:chOff x="1316510" y="6885708"/>
              <a:chExt cx="3695367" cy="430863"/>
            </a:xfrm>
          </p:grpSpPr>
          <p:sp>
            <p:nvSpPr>
              <p:cNvPr id="73" name="Rectangle 72">
                <a:extLst>
                  <a:ext uri="{FF2B5EF4-FFF2-40B4-BE49-F238E27FC236}">
                    <a16:creationId xmlns:a16="http://schemas.microsoft.com/office/drawing/2014/main" id="{0CDA0D59-9C48-4EC6-A43D-6CD41A11367B}"/>
                  </a:ext>
                </a:extLst>
              </p:cNvPr>
              <p:cNvSpPr/>
              <p:nvPr userDrawn="1"/>
            </p:nvSpPr>
            <p:spPr>
              <a:xfrm>
                <a:off x="1316510" y="6885708"/>
                <a:ext cx="893202" cy="202251"/>
              </a:xfrm>
              <a:prstGeom prst="rect">
                <a:avLst/>
              </a:prstGeom>
              <a:solidFill>
                <a:srgbClr val="17458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t"/>
              <a:lstStyle/>
              <a:p>
                <a:pPr algn="ctr"/>
                <a:r>
                  <a:rPr lang="en-US" sz="700" dirty="0"/>
                  <a:t>Royal Blue</a:t>
                </a:r>
                <a:br>
                  <a:rPr lang="en-US" sz="700" dirty="0"/>
                </a:br>
                <a:r>
                  <a:rPr lang="en-US" sz="600" dirty="0"/>
                  <a:t>R23,G69,B143</a:t>
                </a:r>
                <a:endParaRPr lang="en-US" sz="700" dirty="0"/>
              </a:p>
            </p:txBody>
          </p:sp>
          <p:sp>
            <p:nvSpPr>
              <p:cNvPr id="74" name="Rectangle 73">
                <a:extLst>
                  <a:ext uri="{FF2B5EF4-FFF2-40B4-BE49-F238E27FC236}">
                    <a16:creationId xmlns:a16="http://schemas.microsoft.com/office/drawing/2014/main" id="{9C8F43D5-A3A0-4CA4-A48D-C1DA97474E37}"/>
                  </a:ext>
                </a:extLst>
              </p:cNvPr>
              <p:cNvSpPr/>
              <p:nvPr userDrawn="1"/>
            </p:nvSpPr>
            <p:spPr>
              <a:xfrm>
                <a:off x="2250565" y="6885708"/>
                <a:ext cx="893202" cy="202251"/>
              </a:xfrm>
              <a:prstGeom prst="rect">
                <a:avLst/>
              </a:prstGeom>
              <a:solidFill>
                <a:srgbClr val="005DA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r>
                  <a:rPr lang="en-US" sz="700" dirty="0"/>
                  <a:t>Azure</a:t>
                </a:r>
                <a:r>
                  <a:rPr lang="en-US" sz="600" dirty="0"/>
                  <a:t/>
                </a:r>
                <a:br>
                  <a:rPr lang="en-US" sz="600" dirty="0"/>
                </a:br>
                <a:r>
                  <a:rPr lang="en-US" sz="600" dirty="0">
                    <a:solidFill>
                      <a:schemeClr val="bg1"/>
                    </a:solidFill>
                  </a:rPr>
                  <a:t>R0,G93,B170</a:t>
                </a:r>
              </a:p>
            </p:txBody>
          </p:sp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id="{495E0B98-5E73-4197-9D7D-35EB6E0A37AB}"/>
                  </a:ext>
                </a:extLst>
              </p:cNvPr>
              <p:cNvSpPr/>
              <p:nvPr userDrawn="1"/>
            </p:nvSpPr>
            <p:spPr>
              <a:xfrm>
                <a:off x="3184620" y="6885708"/>
                <a:ext cx="893202" cy="202251"/>
              </a:xfrm>
              <a:prstGeom prst="rect">
                <a:avLst/>
              </a:prstGeom>
              <a:solidFill>
                <a:srgbClr val="01B4E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r>
                  <a:rPr lang="en-US" sz="700" dirty="0">
                    <a:solidFill>
                      <a:schemeClr val="tx1"/>
                    </a:solidFill>
                  </a:rPr>
                  <a:t>Sky Blue </a:t>
                </a:r>
                <a:r>
                  <a:rPr lang="en-US" sz="600" dirty="0">
                    <a:solidFill>
                      <a:schemeClr val="tx1"/>
                    </a:solidFill>
                  </a:rPr>
                  <a:t/>
                </a:r>
                <a:br>
                  <a:rPr lang="en-US" sz="600" dirty="0">
                    <a:solidFill>
                      <a:schemeClr val="tx1"/>
                    </a:solidFill>
                  </a:rPr>
                </a:br>
                <a:r>
                  <a:rPr lang="en-US" sz="600" dirty="0">
                    <a:solidFill>
                      <a:schemeClr val="tx1"/>
                    </a:solidFill>
                  </a:rPr>
                  <a:t>R1,G180,B231</a:t>
                </a:r>
              </a:p>
            </p:txBody>
          </p:sp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71E96884-F4F6-4F83-AC43-4C4B5EBB857B}"/>
                  </a:ext>
                </a:extLst>
              </p:cNvPr>
              <p:cNvSpPr/>
              <p:nvPr userDrawn="1"/>
            </p:nvSpPr>
            <p:spPr>
              <a:xfrm>
                <a:off x="3184620" y="7114320"/>
                <a:ext cx="893202" cy="202251"/>
              </a:xfrm>
              <a:prstGeom prst="rect">
                <a:avLst/>
              </a:prstGeom>
              <a:solidFill>
                <a:srgbClr val="87217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r>
                  <a:rPr lang="en-US" sz="700" dirty="0"/>
                  <a:t>Violet</a:t>
                </a:r>
                <a:r>
                  <a:rPr lang="en-US" sz="600" dirty="0"/>
                  <a:t/>
                </a:r>
                <a:br>
                  <a:rPr lang="en-US" sz="600" dirty="0"/>
                </a:br>
                <a:r>
                  <a:rPr lang="en-US" sz="600" dirty="0"/>
                  <a:t>R135,G33,B117</a:t>
                </a:r>
              </a:p>
            </p:txBody>
          </p:sp>
          <p:sp>
            <p:nvSpPr>
              <p:cNvPr id="77" name="Rectangle 76">
                <a:extLst>
                  <a:ext uri="{FF2B5EF4-FFF2-40B4-BE49-F238E27FC236}">
                    <a16:creationId xmlns:a16="http://schemas.microsoft.com/office/drawing/2014/main" id="{66406774-A8FD-4739-AB55-039AF6BAFEC9}"/>
                  </a:ext>
                </a:extLst>
              </p:cNvPr>
              <p:cNvSpPr/>
              <p:nvPr userDrawn="1"/>
            </p:nvSpPr>
            <p:spPr>
              <a:xfrm>
                <a:off x="4118675" y="7114320"/>
                <a:ext cx="893202" cy="202251"/>
              </a:xfrm>
              <a:prstGeom prst="rect">
                <a:avLst/>
              </a:prstGeom>
              <a:solidFill>
                <a:srgbClr val="FF7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r>
                  <a:rPr lang="en-US" sz="700" dirty="0"/>
                  <a:t>Orange</a:t>
                </a:r>
                <a:r>
                  <a:rPr lang="en-US" sz="600" dirty="0"/>
                  <a:t/>
                </a:r>
                <a:br>
                  <a:rPr lang="en-US" sz="600" dirty="0"/>
                </a:br>
                <a:r>
                  <a:rPr lang="en-US" sz="600" dirty="0"/>
                  <a:t>R255,G118,B0</a:t>
                </a: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63FE7641-CFBD-41B8-837F-866CB9A4B765}"/>
                  </a:ext>
                </a:extLst>
              </p:cNvPr>
              <p:cNvSpPr/>
              <p:nvPr userDrawn="1"/>
            </p:nvSpPr>
            <p:spPr>
              <a:xfrm>
                <a:off x="4118675" y="6885708"/>
                <a:ext cx="893202" cy="202251"/>
              </a:xfrm>
              <a:prstGeom prst="rect">
                <a:avLst/>
              </a:prstGeom>
              <a:solidFill>
                <a:srgbClr val="F7A81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r>
                  <a:rPr lang="en-US" sz="700" dirty="0">
                    <a:solidFill>
                      <a:schemeClr val="tx1"/>
                    </a:solidFill>
                  </a:rPr>
                  <a:t>Gold</a:t>
                </a:r>
                <a:r>
                  <a:rPr lang="en-US" sz="600" dirty="0">
                    <a:solidFill>
                      <a:schemeClr val="tx1"/>
                    </a:solidFill>
                  </a:rPr>
                  <a:t/>
                </a:r>
                <a:br>
                  <a:rPr lang="en-US" sz="600" dirty="0">
                    <a:solidFill>
                      <a:schemeClr val="tx1"/>
                    </a:solidFill>
                  </a:rPr>
                </a:br>
                <a:r>
                  <a:rPr lang="en-US" sz="600" dirty="0">
                    <a:solidFill>
                      <a:schemeClr val="tx1"/>
                    </a:solidFill>
                  </a:rPr>
                  <a:t>R247,G168,B27</a:t>
                </a:r>
              </a:p>
            </p:txBody>
          </p:sp>
          <p:sp>
            <p:nvSpPr>
              <p:cNvPr id="79" name="Rectangle 78">
                <a:extLst>
                  <a:ext uri="{FF2B5EF4-FFF2-40B4-BE49-F238E27FC236}">
                    <a16:creationId xmlns:a16="http://schemas.microsoft.com/office/drawing/2014/main" id="{60A0AD2B-06D2-4090-B486-69D0A0E3B851}"/>
                  </a:ext>
                </a:extLst>
              </p:cNvPr>
              <p:cNvSpPr/>
              <p:nvPr userDrawn="1"/>
            </p:nvSpPr>
            <p:spPr>
              <a:xfrm>
                <a:off x="1316510" y="7114320"/>
                <a:ext cx="893202" cy="202251"/>
              </a:xfrm>
              <a:prstGeom prst="rect">
                <a:avLst/>
              </a:prstGeom>
              <a:solidFill>
                <a:srgbClr val="D91B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r>
                  <a:rPr lang="en-US" sz="700" dirty="0">
                    <a:solidFill>
                      <a:schemeClr val="bg1"/>
                    </a:solidFill>
                  </a:rPr>
                  <a:t>Cranberry</a:t>
                </a:r>
                <a:r>
                  <a:rPr lang="en-US" sz="600" dirty="0">
                    <a:solidFill>
                      <a:schemeClr val="bg1"/>
                    </a:solidFill>
                  </a:rPr>
                  <a:t/>
                </a:r>
                <a:br>
                  <a:rPr lang="en-US" sz="600" dirty="0">
                    <a:solidFill>
                      <a:schemeClr val="bg1"/>
                    </a:solidFill>
                  </a:rPr>
                </a:br>
                <a:r>
                  <a:rPr lang="en-US" sz="600" dirty="0">
                    <a:solidFill>
                      <a:schemeClr val="bg1"/>
                    </a:solidFill>
                  </a:rPr>
                  <a:t>R217,G27, B92</a:t>
                </a:r>
              </a:p>
            </p:txBody>
          </p:sp>
          <p:sp>
            <p:nvSpPr>
              <p:cNvPr id="80" name="Rectangle 79">
                <a:extLst>
                  <a:ext uri="{FF2B5EF4-FFF2-40B4-BE49-F238E27FC236}">
                    <a16:creationId xmlns:a16="http://schemas.microsoft.com/office/drawing/2014/main" id="{18274E96-7854-449E-87EB-5581B010092B}"/>
                  </a:ext>
                </a:extLst>
              </p:cNvPr>
              <p:cNvSpPr/>
              <p:nvPr userDrawn="1"/>
            </p:nvSpPr>
            <p:spPr>
              <a:xfrm>
                <a:off x="2250565" y="7114320"/>
                <a:ext cx="893202" cy="202251"/>
              </a:xfrm>
              <a:prstGeom prst="rect">
                <a:avLst/>
              </a:prstGeom>
              <a:solidFill>
                <a:srgbClr val="0099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r>
                  <a:rPr lang="en-US" sz="700" dirty="0"/>
                  <a:t>Turquoise</a:t>
                </a:r>
                <a:r>
                  <a:rPr lang="en-US" sz="600" dirty="0"/>
                  <a:t/>
                </a:r>
                <a:br>
                  <a:rPr lang="en-US" sz="600" dirty="0"/>
                </a:br>
                <a:r>
                  <a:rPr lang="en-US" sz="600" dirty="0"/>
                  <a:t>R0,G153,B153</a:t>
                </a:r>
              </a:p>
            </p:txBody>
          </p:sp>
        </p:grp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2560BAAB-A3C2-46BF-A7FA-BC05902CB8BC}"/>
                </a:ext>
              </a:extLst>
            </p:cNvPr>
            <p:cNvSpPr txBox="1"/>
            <p:nvPr userDrawn="1"/>
          </p:nvSpPr>
          <p:spPr>
            <a:xfrm>
              <a:off x="91018" y="6984916"/>
              <a:ext cx="1258357" cy="215444"/>
            </a:xfrm>
            <a:prstGeom prst="rect">
              <a:avLst/>
            </a:prstGeom>
            <a:noFill/>
          </p:spPr>
          <p:txBody>
            <a:bodyPr wrap="none" lIns="0" rIns="0" rtlCol="0">
              <a:spAutoFit/>
            </a:bodyPr>
            <a:lstStyle/>
            <a:p>
              <a:pPr algn="r"/>
              <a:r>
                <a:rPr lang="en-US" sz="800" b="1" dirty="0">
                  <a:solidFill>
                    <a:schemeClr val="tx1"/>
                  </a:solidFill>
                </a:rPr>
                <a:t>Rotary Leadership Colors</a:t>
              </a: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157B943F-E514-4244-B35D-4D3724D292D0}"/>
                </a:ext>
              </a:extLst>
            </p:cNvPr>
            <p:cNvSpPr txBox="1"/>
            <p:nvPr userDrawn="1"/>
          </p:nvSpPr>
          <p:spPr>
            <a:xfrm>
              <a:off x="462185" y="7221372"/>
              <a:ext cx="881652" cy="215444"/>
            </a:xfrm>
            <a:prstGeom prst="rect">
              <a:avLst/>
            </a:prstGeom>
            <a:noFill/>
          </p:spPr>
          <p:txBody>
            <a:bodyPr wrap="none" lIns="0" rIns="0" rtlCol="0">
              <a:spAutoFit/>
            </a:bodyPr>
            <a:lstStyle>
              <a:defPPr>
                <a:defRPr lang="en-US"/>
              </a:defPPr>
              <a:lvl1pPr algn="r">
                <a:defRPr sz="800" b="1"/>
              </a:lvl1pPr>
            </a:lstStyle>
            <a:p>
              <a:pPr lvl="0"/>
              <a:r>
                <a:rPr lang="en-US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Secondary Colors</a:t>
              </a:r>
            </a:p>
          </p:txBody>
        </p:sp>
      </p:grpSp>
    </p:spTree>
    <p:custDataLst>
      <p:tags r:id="rId24"/>
    </p:custDataLst>
    <p:extLst>
      <p:ext uri="{BB962C8B-B14F-4D97-AF65-F5344CB8AC3E}">
        <p14:creationId xmlns:p14="http://schemas.microsoft.com/office/powerpoint/2010/main" val="1000935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71" r:id="rId4"/>
    <p:sldLayoutId id="2147483666" r:id="rId5"/>
    <p:sldLayoutId id="2147483667" r:id="rId6"/>
    <p:sldLayoutId id="2147483655" r:id="rId7"/>
    <p:sldLayoutId id="2147483678" r:id="rId8"/>
    <p:sldLayoutId id="2147483650" r:id="rId9"/>
    <p:sldLayoutId id="2147483673" r:id="rId10"/>
    <p:sldLayoutId id="2147483659" r:id="rId11"/>
    <p:sldLayoutId id="2147483676" r:id="rId12"/>
    <p:sldLayoutId id="2147483652" r:id="rId13"/>
    <p:sldLayoutId id="2147483657" r:id="rId14"/>
    <p:sldLayoutId id="2147483672" r:id="rId15"/>
    <p:sldLayoutId id="2147483679" r:id="rId16"/>
    <p:sldLayoutId id="2147483656" r:id="rId17"/>
    <p:sldLayoutId id="2147483674" r:id="rId18"/>
    <p:sldLayoutId id="2147483658" r:id="rId19"/>
    <p:sldLayoutId id="2147483661" r:id="rId20"/>
    <p:sldLayoutId id="2147483675" r:id="rId21"/>
    <p:sldLayoutId id="2147483677" r:id="rId2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Layout" Target="../slideLayouts/slideLayout22.xml"/><Relationship Id="rId1" Type="http://schemas.openxmlformats.org/officeDocument/2006/relationships/tags" Target="../tags/tag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CF6D791D-3D99-0841-8B29-86AE654EB621}"/>
              </a:ext>
            </a:extLst>
          </p:cNvPr>
          <p:cNvSpPr txBox="1">
            <a:spLocks/>
          </p:cNvSpPr>
          <p:nvPr/>
        </p:nvSpPr>
        <p:spPr>
          <a:xfrm>
            <a:off x="101823" y="6960359"/>
            <a:ext cx="5329985" cy="987620"/>
          </a:xfrm>
          <a:prstGeom prst="rect">
            <a:avLst/>
          </a:prstGeom>
          <a:noFill/>
          <a:ln w="44450">
            <a:noFill/>
          </a:ln>
        </p:spPr>
        <p:txBody>
          <a:bodyPr vert="horz" lIns="91440" tIns="0" rIns="91440" bIns="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/>
            <a:r>
              <a:rPr lang="en-US" sz="3600" b="1" dirty="0">
                <a:solidFill>
                  <a:srgbClr val="DA1A5A"/>
                </a:solidFill>
              </a:rPr>
              <a:t>Title Page Option</a:t>
            </a:r>
            <a:endParaRPr lang="en-US" sz="3600" b="1" dirty="0">
              <a:solidFill>
                <a:srgbClr val="DA1A5A"/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  <p:sp>
        <p:nvSpPr>
          <p:cNvPr id="10" name="Subtitle 9">
            <a:extLst>
              <a:ext uri="{FF2B5EF4-FFF2-40B4-BE49-F238E27FC236}">
                <a16:creationId xmlns:a16="http://schemas.microsoft.com/office/drawing/2014/main" id="{B17D6786-00F6-6047-81A6-5165FC02E5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8308" y="5074543"/>
            <a:ext cx="11506200" cy="1676213"/>
          </a:xfrm>
        </p:spPr>
        <p:txBody>
          <a:bodyPr/>
          <a:lstStyle/>
          <a:p>
            <a:pPr>
              <a:defRPr/>
            </a:pPr>
            <a:r>
              <a:rPr lang="en-US" sz="1600" dirty="0">
                <a:solidFill>
                  <a:schemeClr val="accent2"/>
                </a:solidFill>
              </a:rPr>
              <a:t>Bandhu Ranjan, PP RC </a:t>
            </a:r>
            <a:r>
              <a:rPr lang="en-US" sz="1600" dirty="0" err="1">
                <a:solidFill>
                  <a:schemeClr val="accent2"/>
                </a:solidFill>
              </a:rPr>
              <a:t>Kopundol</a:t>
            </a:r>
            <a:endParaRPr lang="en-US" sz="1600" dirty="0">
              <a:solidFill>
                <a:schemeClr val="accent2"/>
              </a:solidFill>
            </a:endParaRPr>
          </a:p>
          <a:p>
            <a:pPr>
              <a:defRPr/>
            </a:pPr>
            <a:r>
              <a:rPr lang="en-US" sz="1600" dirty="0">
                <a:solidFill>
                  <a:schemeClr val="accent2"/>
                </a:solidFill>
              </a:rPr>
              <a:t>TRF Cadre of Technical Advisers (2021-2028)</a:t>
            </a:r>
            <a:endParaRPr lang="en-US" sz="1400" dirty="0">
              <a:solidFill>
                <a:schemeClr val="accent2"/>
              </a:solidFill>
            </a:endParaRPr>
          </a:p>
          <a:p>
            <a:pPr>
              <a:defRPr/>
            </a:pPr>
            <a:r>
              <a:rPr lang="en-US" sz="1600" dirty="0">
                <a:solidFill>
                  <a:schemeClr val="accent2"/>
                </a:solidFill>
              </a:rPr>
              <a:t>District Grants Subcommittee Chair (2023-2027)</a:t>
            </a: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B0F37C06-8A3D-8E4C-B6E2-47C520E49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308" y="3131572"/>
            <a:ext cx="11506200" cy="1508161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3200" dirty="0"/>
              <a:t>Rotary International District 3292</a:t>
            </a:r>
            <a:br>
              <a:rPr lang="en-US" sz="3200" dirty="0"/>
            </a:br>
            <a:r>
              <a:rPr lang="en-US" sz="3200" dirty="0"/>
              <a:t>Grant Management Seminar</a:t>
            </a:r>
            <a:br>
              <a:rPr lang="en-US" sz="3200" dirty="0"/>
            </a:br>
            <a:r>
              <a:rPr lang="en-US" sz="3200" dirty="0"/>
              <a:t>May 29, 2026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D8992A8-DF9E-39E1-AFB8-50016C3344F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9503" y="5818393"/>
            <a:ext cx="1883773" cy="71636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907968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Applying for global grant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0191753"/>
              </p:ext>
            </p:extLst>
          </p:nvPr>
        </p:nvGraphicFramePr>
        <p:xfrm>
          <a:off x="380999" y="2142067"/>
          <a:ext cx="11506199" cy="368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62696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Global grant financing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3386541"/>
              </p:ext>
            </p:extLst>
          </p:nvPr>
        </p:nvGraphicFramePr>
        <p:xfrm>
          <a:off x="380999" y="2142067"/>
          <a:ext cx="11506199" cy="40348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15713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Project Implementation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4820987"/>
              </p:ext>
            </p:extLst>
          </p:nvPr>
        </p:nvGraphicFramePr>
        <p:xfrm>
          <a:off x="380999" y="2142067"/>
          <a:ext cx="11506199" cy="40348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79416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b="0" dirty="0"/>
              <a:t>District’s Responsibility</a:t>
            </a:r>
          </a:p>
        </p:txBody>
      </p:sp>
      <p:graphicFrame>
        <p:nvGraphicFramePr>
          <p:cNvPr id="2" name="Diagram 1"/>
          <p:cNvGraphicFramePr/>
          <p:nvPr/>
        </p:nvGraphicFramePr>
        <p:xfrm>
          <a:off x="380999" y="2142067"/>
          <a:ext cx="11506199" cy="40348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0572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600" dirty="0"/>
              <a:t>Document Retention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3552188"/>
              </p:ext>
            </p:extLst>
          </p:nvPr>
        </p:nvGraphicFramePr>
        <p:xfrm>
          <a:off x="381000" y="1724378"/>
          <a:ext cx="11506199" cy="40348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58946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 b="0" dirty="0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	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dirty="0"/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en-US" sz="4000" dirty="0" smtClean="0"/>
              <a:t>Discussions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658208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16F3585-F07D-4440-9AF3-4237E674AA1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2B3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Subtitle 3">
            <a:extLst>
              <a:ext uri="{FF2B5EF4-FFF2-40B4-BE49-F238E27FC236}">
                <a16:creationId xmlns:a16="http://schemas.microsoft.com/office/drawing/2014/main" id="{64579F64-CD09-4B49-BDB2-30F44803B66C}"/>
              </a:ext>
            </a:extLst>
          </p:cNvPr>
          <p:cNvSpPr txBox="1">
            <a:spLocks/>
          </p:cNvSpPr>
          <p:nvPr/>
        </p:nvSpPr>
        <p:spPr>
          <a:xfrm>
            <a:off x="0" y="3018034"/>
            <a:ext cx="12192000" cy="82193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Designing a Project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27024C03-5862-FA4F-B0AF-F6CDDFD689D1}"/>
              </a:ext>
            </a:extLst>
          </p:cNvPr>
          <p:cNvSpPr txBox="1">
            <a:spLocks/>
          </p:cNvSpPr>
          <p:nvPr/>
        </p:nvSpPr>
        <p:spPr>
          <a:xfrm>
            <a:off x="101823" y="6960359"/>
            <a:ext cx="5329985" cy="987620"/>
          </a:xfrm>
          <a:prstGeom prst="rect">
            <a:avLst/>
          </a:prstGeom>
          <a:noFill/>
          <a:ln w="44450">
            <a:noFill/>
          </a:ln>
        </p:spPr>
        <p:txBody>
          <a:bodyPr vert="horz" lIns="91440" tIns="0" rIns="91440" bIns="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/>
            <a:r>
              <a:rPr lang="en-US" sz="3600" b="1" dirty="0">
                <a:solidFill>
                  <a:srgbClr val="DA1A5A"/>
                </a:solidFill>
              </a:rPr>
              <a:t>Title Page Option</a:t>
            </a:r>
            <a:endParaRPr lang="en-US" sz="3600" b="1" dirty="0">
              <a:solidFill>
                <a:srgbClr val="DA1A5A"/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D8992A8-DF9E-39E1-AFB8-50016C3344F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9503" y="5818393"/>
            <a:ext cx="1883773" cy="71636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2817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Objectives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6422852"/>
              </p:ext>
            </p:extLst>
          </p:nvPr>
        </p:nvGraphicFramePr>
        <p:xfrm>
          <a:off x="380999" y="2142067"/>
          <a:ext cx="11506199" cy="40348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95925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en-US" sz="3600" dirty="0"/>
              <a:t>Core Values of Rotary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1230436"/>
              </p:ext>
            </p:extLst>
          </p:nvPr>
        </p:nvGraphicFramePr>
        <p:xfrm>
          <a:off x="101600" y="1636888"/>
          <a:ext cx="11943643" cy="52211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40467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Focus Area for Global Grant Projects</a:t>
            </a:r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21960" y="1540044"/>
            <a:ext cx="8089253" cy="5030089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6243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/>
              <a:t>Successful Grant Projects</a:t>
            </a:r>
            <a:endParaRPr lang="en-US" sz="3600" b="0" dirty="0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779251765"/>
              </p:ext>
            </p:extLst>
          </p:nvPr>
        </p:nvGraphicFramePr>
        <p:xfrm>
          <a:off x="245532" y="1893711"/>
          <a:ext cx="11506199" cy="40348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10129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600" dirty="0"/>
              <a:t>Community </a:t>
            </a:r>
            <a:r>
              <a:rPr lang="en-US" sz="3600" dirty="0" smtClean="0"/>
              <a:t>needs </a:t>
            </a:r>
            <a:r>
              <a:rPr lang="en-US" sz="3600" dirty="0"/>
              <a:t>assessment</a:t>
            </a:r>
            <a:r>
              <a:rPr lang="en-US" sz="2400" dirty="0"/>
              <a:t/>
            </a:r>
            <a:br>
              <a:rPr lang="en-US" sz="2400" dirty="0"/>
            </a:b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2749471"/>
              </p:ext>
            </p:extLst>
          </p:nvPr>
        </p:nvGraphicFramePr>
        <p:xfrm>
          <a:off x="380999" y="2142067"/>
          <a:ext cx="11506199" cy="40348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9264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Project Planning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1539747"/>
              </p:ext>
            </p:extLst>
          </p:nvPr>
        </p:nvGraphicFramePr>
        <p:xfrm>
          <a:off x="380999" y="2142067"/>
          <a:ext cx="11506199" cy="40348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Disclosure of conflict of interest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9099793"/>
              </p:ext>
            </p:extLst>
          </p:nvPr>
        </p:nvGraphicFramePr>
        <p:xfrm>
          <a:off x="380999" y="2142067"/>
          <a:ext cx="11506199" cy="40348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417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38"/>
  <p:tag name="ARTICULATE_SLIDE_THUMBNAIL_REFRESH" val="1"/>
  <p:tag name="ARTICULATE_DESIGN_ID_OFFICE THEME" val="Zww6o0dV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Rotary Basic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17458F"/>
      </a:accent1>
      <a:accent2>
        <a:srgbClr val="872175"/>
      </a:accent2>
      <a:accent3>
        <a:srgbClr val="F7A81B"/>
      </a:accent3>
      <a:accent4>
        <a:srgbClr val="FF7600"/>
      </a:accent4>
      <a:accent5>
        <a:srgbClr val="C6BCD0"/>
      </a:accent5>
      <a:accent6>
        <a:srgbClr val="C9DEE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I-Club-Template-for-Rotarians-EN_20221111-017 (3).PPTX" id="{AB702F55-0C60-4A64-843B-9306078D97B8}" vid="{684FBF7E-96EA-4976-B554-FF1006669CF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RI-Club-Template-for-Rotarians-EN_20221111-017 (3)</Template>
  <TotalTime>38</TotalTime>
  <Words>351</Words>
  <Application>Microsoft Office PowerPoint</Application>
  <PresentationFormat>Widescreen</PresentationFormat>
  <Paragraphs>71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Wingdings</vt:lpstr>
      <vt:lpstr>Office Theme</vt:lpstr>
      <vt:lpstr>Rotary International District 3292 Grant Management Seminar May 29, 2026</vt:lpstr>
      <vt:lpstr>PowerPoint Presentation</vt:lpstr>
      <vt:lpstr>Objectives</vt:lpstr>
      <vt:lpstr>Core Values of Rotary</vt:lpstr>
      <vt:lpstr>Focus Area for Global Grant Projects</vt:lpstr>
      <vt:lpstr>Successful Grant Projects</vt:lpstr>
      <vt:lpstr>Community needs assessment </vt:lpstr>
      <vt:lpstr>Project Planning</vt:lpstr>
      <vt:lpstr>Disclosure of conflict of interest</vt:lpstr>
      <vt:lpstr>Applying for global grant</vt:lpstr>
      <vt:lpstr>Global grant financing</vt:lpstr>
      <vt:lpstr>Project Implementation</vt:lpstr>
      <vt:lpstr>District’s Responsibility</vt:lpstr>
      <vt:lpstr>Document Retention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creator>Dell</dc:creator>
  <cp:lastModifiedBy>Dell</cp:lastModifiedBy>
  <cp:revision>6</cp:revision>
  <cp:lastPrinted>2019-12-04T20:41:25Z</cp:lastPrinted>
  <dcterms:created xsi:type="dcterms:W3CDTF">2026-05-28T07:46:58Z</dcterms:created>
  <dcterms:modified xsi:type="dcterms:W3CDTF">2026-05-28T08:26:52Z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1E96FB25-8539-4CD8-9073-88C994302880</vt:lpwstr>
  </property>
  <property fmtid="{D5CDD505-2E9C-101B-9397-08002B2CF9AE}" pid="3" name="ArticulatePath">
    <vt:lpwstr>RI InHouse Staff Presentation_20200117-007_QC1_EN</vt:lpwstr>
  </property>
</Properties>
</file>