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8"/>
  </p:normalViewPr>
  <p:slideViewPr>
    <p:cSldViewPr snapToGrid="0">
      <p:cViewPr varScale="1">
        <p:scale>
          <a:sx n="112" d="100"/>
          <a:sy n="112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B8036-29EC-EC04-7ADC-55E73A4A9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34319"/>
            <a:ext cx="8915399" cy="1597306"/>
          </a:xfrm>
        </p:spPr>
        <p:txBody>
          <a:bodyPr>
            <a:normAutofit/>
          </a:bodyPr>
          <a:lstStyle/>
          <a:p>
            <a:pPr algn="ctr"/>
            <a:r>
              <a:rPr lang="en-NP" b="1" dirty="0"/>
              <a:t>Sergeant-at Arms</a:t>
            </a:r>
            <a:br>
              <a:rPr lang="en-NP" dirty="0"/>
            </a:br>
            <a:r>
              <a:rPr lang="en-NP" sz="2800" b="1" dirty="0"/>
              <a:t>Role and Responsibilities in Rotary Club Meetings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DA7F06-F0BD-E67E-1C1E-733B84267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916821"/>
            <a:ext cx="8915399" cy="2986842"/>
          </a:xfrm>
        </p:spPr>
        <p:txBody>
          <a:bodyPr/>
          <a:lstStyle/>
          <a:p>
            <a:pPr algn="ctr"/>
            <a:endParaRPr lang="en-NP" dirty="0"/>
          </a:p>
          <a:p>
            <a:pPr algn="ctr"/>
            <a:endParaRPr lang="en-NP" dirty="0"/>
          </a:p>
          <a:p>
            <a:pPr algn="ctr"/>
            <a:endParaRPr lang="en-NP" dirty="0"/>
          </a:p>
          <a:p>
            <a:pPr algn="ctr"/>
            <a:endParaRPr lang="en-NP" dirty="0"/>
          </a:p>
          <a:p>
            <a:pPr algn="ctr"/>
            <a:endParaRPr lang="en-NP" dirty="0"/>
          </a:p>
          <a:p>
            <a:pPr algn="ctr"/>
            <a:endParaRPr lang="en-NP" dirty="0"/>
          </a:p>
          <a:p>
            <a:pPr algn="ctr"/>
            <a:r>
              <a:rPr lang="en-NP" sz="2400" b="1" dirty="0"/>
              <a:t>Rtn Binita Pradhan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45F002-8CC6-493F-D2ED-F51C6496C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4168" y="2916821"/>
            <a:ext cx="2245488" cy="247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2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4CA2-E30E-EA8C-4F57-C5A857D45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P" sz="4000" b="1" dirty="0"/>
              <a:t>Purpose of the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56916-0536-8F8A-FD13-334A1AF7C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P" sz="3200" dirty="0"/>
              <a:t>Maintain orderly, dignified, effective meetings</a:t>
            </a:r>
          </a:p>
          <a:p>
            <a:r>
              <a:rPr lang="en-NP" sz="3200" dirty="0"/>
              <a:t>Create a positive impression for guests and visitors</a:t>
            </a:r>
          </a:p>
          <a:p>
            <a:r>
              <a:rPr lang="en-NP" sz="3200" dirty="0"/>
              <a:t>Support the President by managing meeting logistics</a:t>
            </a:r>
          </a:p>
        </p:txBody>
      </p:sp>
    </p:spTree>
    <p:extLst>
      <p:ext uri="{BB962C8B-B14F-4D97-AF65-F5344CB8AC3E}">
        <p14:creationId xmlns:p14="http://schemas.microsoft.com/office/powerpoint/2010/main" val="19004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034FC-54A4-4EB6-4F44-18D0E42ED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P" sz="4000" b="1" dirty="0"/>
              <a:t>Key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DF42B-AE59-963F-3CC5-AC2DF22C5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P" sz="3200" dirty="0"/>
              <a:t>Handle physical and operational arrangements</a:t>
            </a:r>
          </a:p>
          <a:p>
            <a:r>
              <a:rPr lang="en-NP" sz="3200" dirty="0"/>
              <a:t>Coordinate with Program, Fellowship and Attendance committiees</a:t>
            </a:r>
          </a:p>
          <a:p>
            <a:r>
              <a:rPr lang="en-NP" sz="3200" dirty="0"/>
              <a:t>Help guests feel welcome and comfortable</a:t>
            </a:r>
          </a:p>
          <a:p>
            <a:endParaRPr lang="en-NP" dirty="0"/>
          </a:p>
        </p:txBody>
      </p:sp>
    </p:spTree>
    <p:extLst>
      <p:ext uri="{BB962C8B-B14F-4D97-AF65-F5344CB8AC3E}">
        <p14:creationId xmlns:p14="http://schemas.microsoft.com/office/powerpoint/2010/main" val="182947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447BA-D166-3C5F-F10E-A8CA840FF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P" sz="4000" b="1" dirty="0"/>
              <a:t>Meeting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DE93D-D70F-6656-777F-9AA613385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P" sz="3200" dirty="0"/>
              <a:t>Arrive 15-20 minutes early</a:t>
            </a:r>
          </a:p>
          <a:p>
            <a:r>
              <a:rPr lang="en-NP" sz="3200" dirty="0"/>
              <a:t>Check tables, chairs, gavel,banners</a:t>
            </a:r>
          </a:p>
          <a:p>
            <a:r>
              <a:rPr lang="en-NP" sz="3200" dirty="0"/>
              <a:t>Verify sound,lighting,temperature and AV equipment</a:t>
            </a:r>
          </a:p>
          <a:p>
            <a:endParaRPr lang="en-NP" dirty="0"/>
          </a:p>
        </p:txBody>
      </p:sp>
    </p:spTree>
    <p:extLst>
      <p:ext uri="{BB962C8B-B14F-4D97-AF65-F5344CB8AC3E}">
        <p14:creationId xmlns:p14="http://schemas.microsoft.com/office/powerpoint/2010/main" val="25475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E3CD-9436-6EE9-36DE-2C13D4638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P" sz="4000" b="1" dirty="0"/>
              <a:t>Typical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6486A-513E-6898-9973-F4AD8FE2E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P" sz="3200" dirty="0"/>
              <a:t>Welcome visitors and ensure attendance</a:t>
            </a:r>
          </a:p>
          <a:p>
            <a:r>
              <a:rPr lang="en-NP" sz="3200" dirty="0"/>
              <a:t>Ensure members ware badges</a:t>
            </a:r>
          </a:p>
          <a:p>
            <a:r>
              <a:rPr lang="en-NP" sz="3200" dirty="0"/>
              <a:t>Arrange eating and assist guests</a:t>
            </a:r>
          </a:p>
          <a:p>
            <a:r>
              <a:rPr lang="en-NP" sz="3200" dirty="0"/>
              <a:t>Ensure meals are served on time</a:t>
            </a:r>
          </a:p>
        </p:txBody>
      </p:sp>
    </p:spTree>
    <p:extLst>
      <p:ext uri="{BB962C8B-B14F-4D97-AF65-F5344CB8AC3E}">
        <p14:creationId xmlns:p14="http://schemas.microsoft.com/office/powerpoint/2010/main" val="403636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0A34C-A62E-0A83-0693-90838424B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P" sz="4000" b="1" dirty="0"/>
              <a:t>Maintaing Meeting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15849-59A9-19A3-EE79-D0F01C18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P" sz="3200" dirty="0"/>
              <a:t>Address late arrivals tactfully</a:t>
            </a:r>
          </a:p>
          <a:p>
            <a:r>
              <a:rPr lang="en-NP" sz="3200" dirty="0"/>
              <a:t>Support songs and meeting activities</a:t>
            </a:r>
          </a:p>
          <a:p>
            <a:r>
              <a:rPr lang="en-NP" sz="3200" dirty="0"/>
              <a:t>Maintain order during speeches</a:t>
            </a:r>
          </a:p>
          <a:p>
            <a:r>
              <a:rPr lang="en-NP" sz="3200" dirty="0"/>
              <a:t>Discourage early departures</a:t>
            </a:r>
          </a:p>
        </p:txBody>
      </p:sp>
    </p:spTree>
    <p:extLst>
      <p:ext uri="{BB962C8B-B14F-4D97-AF65-F5344CB8AC3E}">
        <p14:creationId xmlns:p14="http://schemas.microsoft.com/office/powerpoint/2010/main" val="344332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E6381-F66A-A8A2-94D4-EA28FD41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P" sz="4000" b="1" dirty="0"/>
              <a:t>Guest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7634A-0083-3E83-3790-5B9648EA7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P" sz="3200" dirty="0"/>
              <a:t>Encourage interaction with visitors</a:t>
            </a:r>
          </a:p>
          <a:p>
            <a:r>
              <a:rPr lang="en-NP" sz="3200" dirty="0"/>
              <a:t>Thank guests and speakers</a:t>
            </a:r>
          </a:p>
          <a:p>
            <a:r>
              <a:rPr lang="en-NP" sz="3200" dirty="0"/>
              <a:t>Promote fellowship and club spirit</a:t>
            </a:r>
          </a:p>
        </p:txBody>
      </p:sp>
    </p:spTree>
    <p:extLst>
      <p:ext uri="{BB962C8B-B14F-4D97-AF65-F5344CB8AC3E}">
        <p14:creationId xmlns:p14="http://schemas.microsoft.com/office/powerpoint/2010/main" val="275390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9D7D5-213C-EF8B-9D33-11B15A4AF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NP" sz="4000" b="1" dirty="0"/>
              <a:t>C</a:t>
            </a:r>
            <a:r>
              <a:rPr lang="en-US" sz="4000" b="1" dirty="0"/>
              <a:t>o</a:t>
            </a:r>
            <a:r>
              <a:rPr lang="en-NP" sz="4000" b="1" dirty="0"/>
              <a:t>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5274E-2F7F-C6B8-D6B4-5A1C53423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NP" sz="3600" b="1" dirty="0">
                <a:solidFill>
                  <a:srgbClr val="FF0000"/>
                </a:solidFill>
              </a:rPr>
              <a:t>Successful Sergeant-at-Arms service depends on preparation, awareness, and fr</a:t>
            </a:r>
            <a:r>
              <a:rPr lang="en-US" sz="3600" b="1" dirty="0" err="1">
                <a:solidFill>
                  <a:srgbClr val="FF0000"/>
                </a:solidFill>
              </a:rPr>
              <a:t>ie</a:t>
            </a:r>
            <a:r>
              <a:rPr lang="en-NP" sz="3600" b="1" dirty="0">
                <a:solidFill>
                  <a:srgbClr val="FF0000"/>
                </a:solidFill>
              </a:rPr>
              <a:t>ndly service to members and guests</a:t>
            </a:r>
          </a:p>
        </p:txBody>
      </p:sp>
    </p:spTree>
    <p:extLst>
      <p:ext uri="{BB962C8B-B14F-4D97-AF65-F5344CB8AC3E}">
        <p14:creationId xmlns:p14="http://schemas.microsoft.com/office/powerpoint/2010/main" val="231325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7E54D-AFD5-CAD2-6B90-43EAC69DB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P"/>
          </a:p>
        </p:txBody>
      </p:sp>
      <p:pic>
        <p:nvPicPr>
          <p:cNvPr id="1026" name="Picture 2" descr="Thank you slide Images - Free Download on Magnific (formerly ...">
            <a:extLst>
              <a:ext uri="{FF2B5EF4-FFF2-40B4-BE49-F238E27FC236}">
                <a16:creationId xmlns:a16="http://schemas.microsoft.com/office/drawing/2014/main" id="{588E82F6-0AF1-AF5C-96C6-1E93112A5D4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364" y="2025570"/>
            <a:ext cx="6257367" cy="364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78652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889</TotalTime>
  <Words>160</Words>
  <Application>Microsoft Macintosh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Sergeant-at Arms Role and Responsibilities in Rotary Club Meetings</vt:lpstr>
      <vt:lpstr>Purpose of the Role</vt:lpstr>
      <vt:lpstr>Key Responsibilities</vt:lpstr>
      <vt:lpstr>Meeting Preparation</vt:lpstr>
      <vt:lpstr>Typical Assignments</vt:lpstr>
      <vt:lpstr>Maintaing Meeting Flow</vt:lpstr>
      <vt:lpstr>Guest Experience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Sergeant-at Arms Role and Responsibilities in Rotary Club Meetings</dc:title>
  <dc:creator>Microsoft Office User</dc:creator>
  <cp:lastModifiedBy>Microsoft Office User</cp:lastModifiedBy>
  <cp:revision>1</cp:revision>
  <dcterms:created xsi:type="dcterms:W3CDTF">2026-05-24T14:28:06Z</dcterms:created>
  <dcterms:modified xsi:type="dcterms:W3CDTF">2026-05-25T05:17:32Z</dcterms:modified>
</cp:coreProperties>
</file>