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27" r:id="rId1"/>
    <p:sldMasterId id="2147483700" r:id="rId2"/>
    <p:sldMasterId id="2147483732" r:id="rId3"/>
  </p:sldMasterIdLst>
  <p:notesMasterIdLst>
    <p:notesMasterId r:id="rId22"/>
  </p:notesMasterIdLst>
  <p:handoutMasterIdLst>
    <p:handoutMasterId r:id="rId23"/>
  </p:handoutMasterIdLst>
  <p:sldIdLst>
    <p:sldId id="363" r:id="rId4"/>
    <p:sldId id="447" r:id="rId5"/>
    <p:sldId id="453" r:id="rId6"/>
    <p:sldId id="452" r:id="rId7"/>
    <p:sldId id="443" r:id="rId8"/>
    <p:sldId id="445" r:id="rId9"/>
    <p:sldId id="409" r:id="rId10"/>
    <p:sldId id="412" r:id="rId11"/>
    <p:sldId id="449" r:id="rId12"/>
    <p:sldId id="450" r:id="rId13"/>
    <p:sldId id="415" r:id="rId14"/>
    <p:sldId id="417" r:id="rId15"/>
    <p:sldId id="371" r:id="rId16"/>
    <p:sldId id="373" r:id="rId17"/>
    <p:sldId id="376" r:id="rId18"/>
    <p:sldId id="378" r:id="rId19"/>
    <p:sldId id="451" r:id="rId20"/>
    <p:sldId id="386" r:id="rId21"/>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charset="0"/>
        <a:ea typeface="ヒラギノ角ゴ Pro W3"/>
        <a:cs typeface="ヒラギノ角ゴ Pro W3"/>
      </a:defRPr>
    </a:lvl1pPr>
    <a:lvl2pPr marL="457200" algn="l" rtl="0" fontAlgn="base">
      <a:spcBef>
        <a:spcPct val="0"/>
      </a:spcBef>
      <a:spcAft>
        <a:spcPct val="0"/>
      </a:spcAft>
      <a:defRPr sz="2400" kern="1200">
        <a:solidFill>
          <a:schemeClr val="tx1"/>
        </a:solidFill>
        <a:latin typeface="Arial" charset="0"/>
        <a:ea typeface="ヒラギノ角ゴ Pro W3"/>
        <a:cs typeface="ヒラギノ角ゴ Pro W3"/>
      </a:defRPr>
    </a:lvl2pPr>
    <a:lvl3pPr marL="914400" algn="l" rtl="0" fontAlgn="base">
      <a:spcBef>
        <a:spcPct val="0"/>
      </a:spcBef>
      <a:spcAft>
        <a:spcPct val="0"/>
      </a:spcAft>
      <a:defRPr sz="2400" kern="1200">
        <a:solidFill>
          <a:schemeClr val="tx1"/>
        </a:solidFill>
        <a:latin typeface="Arial" charset="0"/>
        <a:ea typeface="ヒラギノ角ゴ Pro W3"/>
        <a:cs typeface="ヒラギノ角ゴ Pro W3"/>
      </a:defRPr>
    </a:lvl3pPr>
    <a:lvl4pPr marL="1371600" algn="l" rtl="0" fontAlgn="base">
      <a:spcBef>
        <a:spcPct val="0"/>
      </a:spcBef>
      <a:spcAft>
        <a:spcPct val="0"/>
      </a:spcAft>
      <a:defRPr sz="2400" kern="1200">
        <a:solidFill>
          <a:schemeClr val="tx1"/>
        </a:solidFill>
        <a:latin typeface="Arial" charset="0"/>
        <a:ea typeface="ヒラギノ角ゴ Pro W3"/>
        <a:cs typeface="ヒラギノ角ゴ Pro W3"/>
      </a:defRPr>
    </a:lvl4pPr>
    <a:lvl5pPr marL="1828800" algn="l" rtl="0" fontAlgn="base">
      <a:spcBef>
        <a:spcPct val="0"/>
      </a:spcBef>
      <a:spcAft>
        <a:spcPct val="0"/>
      </a:spcAft>
      <a:defRPr sz="2400" kern="1200">
        <a:solidFill>
          <a:schemeClr val="tx1"/>
        </a:solidFill>
        <a:latin typeface="Arial" charset="0"/>
        <a:ea typeface="ヒラギノ角ゴ Pro W3"/>
        <a:cs typeface="ヒラギノ角ゴ Pro W3"/>
      </a:defRPr>
    </a:lvl5pPr>
    <a:lvl6pPr marL="2286000" algn="l" defTabSz="914400" rtl="0" eaLnBrk="1" latinLnBrk="0" hangingPunct="1">
      <a:defRPr sz="2400" kern="1200">
        <a:solidFill>
          <a:schemeClr val="tx1"/>
        </a:solidFill>
        <a:latin typeface="Arial" charset="0"/>
        <a:ea typeface="ヒラギノ角ゴ Pro W3"/>
        <a:cs typeface="ヒラギノ角ゴ Pro W3"/>
      </a:defRPr>
    </a:lvl6pPr>
    <a:lvl7pPr marL="2743200" algn="l" defTabSz="914400" rtl="0" eaLnBrk="1" latinLnBrk="0" hangingPunct="1">
      <a:defRPr sz="2400" kern="1200">
        <a:solidFill>
          <a:schemeClr val="tx1"/>
        </a:solidFill>
        <a:latin typeface="Arial" charset="0"/>
        <a:ea typeface="ヒラギノ角ゴ Pro W3"/>
        <a:cs typeface="ヒラギノ角ゴ Pro W3"/>
      </a:defRPr>
    </a:lvl7pPr>
    <a:lvl8pPr marL="3200400" algn="l" defTabSz="914400" rtl="0" eaLnBrk="1" latinLnBrk="0" hangingPunct="1">
      <a:defRPr sz="2400" kern="1200">
        <a:solidFill>
          <a:schemeClr val="tx1"/>
        </a:solidFill>
        <a:latin typeface="Arial" charset="0"/>
        <a:ea typeface="ヒラギノ角ゴ Pro W3"/>
        <a:cs typeface="ヒラギノ角ゴ Pro W3"/>
      </a:defRPr>
    </a:lvl8pPr>
    <a:lvl9pPr marL="3657600" algn="l" defTabSz="914400" rtl="0" eaLnBrk="1" latinLnBrk="0" hangingPunct="1">
      <a:defRPr sz="2400" kern="1200">
        <a:solidFill>
          <a:schemeClr val="tx1"/>
        </a:solidFill>
        <a:latin typeface="Arial" charset="0"/>
        <a:ea typeface="ヒラギノ角ゴ Pro W3"/>
        <a:cs typeface="ヒラギノ角ゴ Pro W3"/>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46C"/>
    <a:srgbClr val="687D90"/>
    <a:srgbClr val="58585A"/>
    <a:srgbClr val="005DAA"/>
    <a:srgbClr val="FFFFFF"/>
    <a:srgbClr val="0041C4"/>
    <a:srgbClr val="0039A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2"/>
    <p:restoredTop sz="94662"/>
  </p:normalViewPr>
  <p:slideViewPr>
    <p:cSldViewPr>
      <p:cViewPr varScale="1">
        <p:scale>
          <a:sx n="153" d="100"/>
          <a:sy n="153" d="100"/>
        </p:scale>
        <p:origin x="2824" y="176"/>
      </p:cViewPr>
      <p:guideLst>
        <p:guide orient="horz" pos="2160"/>
        <p:guide pos="2880"/>
      </p:guideLst>
    </p:cSldViewPr>
  </p:slideViewPr>
  <p:outlineViewPr>
    <p:cViewPr>
      <p:scale>
        <a:sx n="75" d="100"/>
        <a:sy n="75"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59" d="100"/>
          <a:sy n="159" d="100"/>
        </p:scale>
        <p:origin x="-6480" y="-10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5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eaLnBrk="0" hangingPunct="0">
              <a:defRPr sz="1200">
                <a:latin typeface="Arial" panose="020B0604020202020204" pitchFamily="34" charset="0"/>
              </a:defRPr>
            </a:lvl1pPr>
          </a:lstStyle>
          <a:p>
            <a:pPr>
              <a:defRPr/>
            </a:pPr>
            <a:fld id="{D26CC608-53BF-4793-A0D5-1FE5651504C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eaLnBrk="0" hangingPunct="0">
              <a:defRPr sz="1200">
                <a:latin typeface="Arial" panose="020B0604020202020204" pitchFamily="34" charset="0"/>
              </a:defRPr>
            </a:lvl1pPr>
          </a:lstStyle>
          <a:p>
            <a:pPr>
              <a:defRPr/>
            </a:pPr>
            <a:fld id="{D746909E-82CD-4C03-9CAB-2472AA84FF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1pPr>
    <a:lvl2pPr marL="4572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2pPr>
    <a:lvl3pPr marL="9144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3pPr>
    <a:lvl4pPr marL="13716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4pPr>
    <a:lvl5pPr marL="18288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p:spPr>
        <p:txBody>
          <a:bodyPr/>
          <a:lstStyle/>
          <a:p>
            <a:endParaRPr lang="en-US" altLang="en-US" dirty="0">
              <a:latin typeface="Arial" charset="0"/>
              <a:ea typeface="ヒラギノ角ゴ Pro W3"/>
              <a:cs typeface="ヒラギノ角ゴ Pro W3"/>
            </a:endParaRPr>
          </a:p>
        </p:txBody>
      </p:sp>
      <p:sp>
        <p:nvSpPr>
          <p:cNvPr id="29699" name="Slide Number Placeholder 3"/>
          <p:cNvSpPr>
            <a:spLocks noGrp="1"/>
          </p:cNvSpPr>
          <p:nvPr>
            <p:ph type="sldNum" sz="quarter" idx="5"/>
          </p:nvPr>
        </p:nvSpPr>
        <p:spPr>
          <a:noFill/>
        </p:spPr>
        <p:txBody>
          <a:bodyPr/>
          <a:lstStyle/>
          <a:p>
            <a:fld id="{827F2A7E-3C6A-4B33-AE39-2B3FDD367D01}" type="slidenum">
              <a:rPr lang="en-US" altLang="en-US" sz="1100" smtClean="0">
                <a:latin typeface="Times New Roman" pitchFamily="18" charset="0"/>
              </a:rPr>
              <a:pPr/>
              <a:t>1</a:t>
            </a:fld>
            <a:endParaRPr lang="en-US" altLang="en-US" sz="110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a:ln/>
        </p:spPr>
      </p:sp>
      <p:sp>
        <p:nvSpPr>
          <p:cNvPr id="52226" name="Notes Placeholder 2"/>
          <p:cNvSpPr>
            <a:spLocks noGrp="1"/>
          </p:cNvSpPr>
          <p:nvPr>
            <p:ph type="body" idx="1"/>
          </p:nvPr>
        </p:nvSpPr>
        <p:spPr>
          <a:noFill/>
          <a:ln/>
        </p:spPr>
        <p:txBody>
          <a:bodyPr/>
          <a:lstStyle/>
          <a:p>
            <a:r>
              <a:rPr lang="en-US" altLang="en-US">
                <a:latin typeface="Arial" charset="0"/>
                <a:ea typeface="ヒラギノ角ゴ Pro W3"/>
                <a:cs typeface="ヒラギノ角ゴ Pro W3"/>
              </a:rPr>
              <a:t>Typically Rotary clubs act as a one man committee – you can not do this yourself, you need lets say in the case of membership – a membership chair and a membership committee. I have to share that I have met with club boards that say, we are all responsible so we do not have a membership committee – those clubs lost members! You need leaders, pushers, planners, folks who followup. Orientation and installation need to be a big deal – recognize the sponsor</a:t>
            </a:r>
          </a:p>
        </p:txBody>
      </p:sp>
      <p:sp>
        <p:nvSpPr>
          <p:cNvPr id="52227" name="Slide Number Placeholder 3"/>
          <p:cNvSpPr>
            <a:spLocks noGrp="1"/>
          </p:cNvSpPr>
          <p:nvPr>
            <p:ph type="sldNum" sz="quarter" idx="5"/>
          </p:nvPr>
        </p:nvSpPr>
        <p:spPr>
          <a:noFill/>
        </p:spPr>
        <p:txBody>
          <a:bodyPr/>
          <a:lstStyle/>
          <a:p>
            <a:fld id="{BDDC8391-B80A-4703-BFD0-2F756F68B26C}" type="slidenum">
              <a:rPr lang="en-US" altLang="en-US" sz="1100" smtClean="0">
                <a:latin typeface="Times New Roman" pitchFamily="18" charset="0"/>
              </a:rPr>
              <a:pPr/>
              <a:t>15</a:t>
            </a:fld>
            <a:endParaRPr lang="en-US" altLang="en-US" sz="110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a:ln/>
        </p:spPr>
      </p:sp>
      <p:sp>
        <p:nvSpPr>
          <p:cNvPr id="56322" name="Notes Placeholder 2"/>
          <p:cNvSpPr>
            <a:spLocks noGrp="1"/>
          </p:cNvSpPr>
          <p:nvPr>
            <p:ph type="body" idx="1"/>
          </p:nvPr>
        </p:nvSpPr>
        <p:spPr>
          <a:noFill/>
          <a:ln/>
        </p:spPr>
        <p:txBody>
          <a:bodyPr/>
          <a:lstStyle/>
          <a:p>
            <a:r>
              <a:rPr lang="en-US" altLang="en-US">
                <a:latin typeface="Arial" charset="0"/>
                <a:ea typeface="ヒラギノ角ゴ Pro W3"/>
                <a:cs typeface="ヒラギノ角ゴ Pro W3"/>
              </a:rPr>
              <a:t>Here are the six steps again – they are on the inside cover of your Leading Change WorkBook</a:t>
            </a:r>
          </a:p>
        </p:txBody>
      </p:sp>
      <p:sp>
        <p:nvSpPr>
          <p:cNvPr id="56323" name="Slide Number Placeholder 3"/>
          <p:cNvSpPr>
            <a:spLocks noGrp="1"/>
          </p:cNvSpPr>
          <p:nvPr>
            <p:ph type="sldNum" sz="quarter" idx="5"/>
          </p:nvPr>
        </p:nvSpPr>
        <p:spPr>
          <a:noFill/>
        </p:spPr>
        <p:txBody>
          <a:bodyPr/>
          <a:lstStyle/>
          <a:p>
            <a:fld id="{2F7D0B24-5804-4C71-A882-9F83BD6BFBC2}" type="slidenum">
              <a:rPr lang="en-US" altLang="en-US" sz="1100" smtClean="0">
                <a:latin typeface="Times New Roman" pitchFamily="18" charset="0"/>
              </a:rPr>
              <a:pPr/>
              <a:t>16</a:t>
            </a:fld>
            <a:endParaRPr lang="en-US" altLang="en-US" sz="110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a:ln/>
        </p:spPr>
      </p:sp>
      <p:sp>
        <p:nvSpPr>
          <p:cNvPr id="56322" name="Notes Placeholder 2"/>
          <p:cNvSpPr>
            <a:spLocks noGrp="1"/>
          </p:cNvSpPr>
          <p:nvPr>
            <p:ph type="body" idx="1"/>
          </p:nvPr>
        </p:nvSpPr>
        <p:spPr>
          <a:noFill/>
          <a:ln/>
        </p:spPr>
        <p:txBody>
          <a:bodyPr/>
          <a:lstStyle/>
          <a:p>
            <a:r>
              <a:rPr lang="en-US" altLang="en-US">
                <a:latin typeface="Arial" charset="0"/>
                <a:ea typeface="ヒラギノ角ゴ Pro W3"/>
                <a:cs typeface="ヒラギノ角ゴ Pro W3"/>
              </a:rPr>
              <a:t>Here are the six steps again – they are on the inside cover of your Leading Change WorkBook</a:t>
            </a:r>
          </a:p>
        </p:txBody>
      </p:sp>
      <p:sp>
        <p:nvSpPr>
          <p:cNvPr id="56323" name="Slide Number Placeholder 3"/>
          <p:cNvSpPr>
            <a:spLocks noGrp="1"/>
          </p:cNvSpPr>
          <p:nvPr>
            <p:ph type="sldNum" sz="quarter" idx="5"/>
          </p:nvPr>
        </p:nvSpPr>
        <p:spPr>
          <a:noFill/>
        </p:spPr>
        <p:txBody>
          <a:bodyPr/>
          <a:lstStyle/>
          <a:p>
            <a:fld id="{2F7D0B24-5804-4C71-A882-9F83BD6BFBC2}" type="slidenum">
              <a:rPr lang="en-US" altLang="en-US" sz="1100" smtClean="0">
                <a:latin typeface="Times New Roman" pitchFamily="18" charset="0"/>
              </a:rPr>
              <a:pPr/>
              <a:t>17</a:t>
            </a:fld>
            <a:endParaRPr lang="en-US" altLang="en-US" sz="1100">
              <a:latin typeface="Times New Roman" pitchFamily="18" charset="0"/>
            </a:endParaRPr>
          </a:p>
        </p:txBody>
      </p:sp>
    </p:spTree>
    <p:extLst>
      <p:ext uri="{BB962C8B-B14F-4D97-AF65-F5344CB8AC3E}">
        <p14:creationId xmlns:p14="http://schemas.microsoft.com/office/powerpoint/2010/main" val="3868167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a:ln/>
        </p:spPr>
      </p:sp>
      <p:sp>
        <p:nvSpPr>
          <p:cNvPr id="72706" name="Notes Placeholder 2"/>
          <p:cNvSpPr>
            <a:spLocks noGrp="1"/>
          </p:cNvSpPr>
          <p:nvPr>
            <p:ph type="body" idx="1"/>
          </p:nvPr>
        </p:nvSpPr>
        <p:spPr>
          <a:noFill/>
          <a:ln/>
        </p:spPr>
        <p:txBody>
          <a:bodyPr/>
          <a:lstStyle/>
          <a:p>
            <a:endParaRPr lang="en-US" altLang="en-US" dirty="0">
              <a:latin typeface="Arial" charset="0"/>
              <a:ea typeface="ヒラギノ角ゴ Pro W3"/>
              <a:cs typeface="ヒラギノ角ゴ Pro W3"/>
            </a:endParaRPr>
          </a:p>
        </p:txBody>
      </p:sp>
      <p:sp>
        <p:nvSpPr>
          <p:cNvPr id="72707" name="Slide Number Placeholder 3"/>
          <p:cNvSpPr>
            <a:spLocks noGrp="1"/>
          </p:cNvSpPr>
          <p:nvPr>
            <p:ph type="sldNum" sz="quarter" idx="5"/>
          </p:nvPr>
        </p:nvSpPr>
        <p:spPr>
          <a:noFill/>
        </p:spPr>
        <p:txBody>
          <a:bodyPr/>
          <a:lstStyle/>
          <a:p>
            <a:fld id="{CBBA38DC-30F7-4336-A142-82B1C7C11F15}" type="slidenum">
              <a:rPr lang="en-US" altLang="en-US" sz="1100" smtClean="0">
                <a:latin typeface="Times New Roman" pitchFamily="18" charset="0"/>
              </a:rPr>
              <a:pPr/>
              <a:t>18</a:t>
            </a:fld>
            <a:endParaRPr lang="en-US" altLang="en-US" sz="110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endParaRPr lang="en-US" altLang="en-US" dirty="0">
              <a:latin typeface="Arial" charset="0"/>
              <a:ea typeface="ヒラギノ角ゴ Pro W3"/>
              <a:cs typeface="ヒラギノ角ゴ Pro W3"/>
            </a:endParaRPr>
          </a:p>
        </p:txBody>
      </p:sp>
      <p:sp>
        <p:nvSpPr>
          <p:cNvPr id="37891" name="Slide Number Placeholder 3"/>
          <p:cNvSpPr txBox="1">
            <a:spLocks noGrp="1"/>
          </p:cNvSpPr>
          <p:nvPr/>
        </p:nvSpPr>
        <p:spPr bwMode="auto">
          <a:xfrm>
            <a:off x="3971925" y="8831263"/>
            <a:ext cx="3038475" cy="465137"/>
          </a:xfrm>
          <a:prstGeom prst="rect">
            <a:avLst/>
          </a:prstGeom>
          <a:noFill/>
          <a:ln w="9525">
            <a:noFill/>
            <a:miter lim="800000"/>
            <a:headEnd/>
            <a:tailEnd/>
          </a:ln>
        </p:spPr>
        <p:txBody>
          <a:bodyPr lIns="93177" tIns="46589" rIns="93177" bIns="46589" anchor="b"/>
          <a:lstStyle/>
          <a:p>
            <a:pPr algn="r" defTabSz="931863" eaLnBrk="0" hangingPunct="0"/>
            <a:fld id="{032CEB8D-DE85-4E39-B546-C826DB0AF661}" type="slidenum">
              <a:rPr lang="en-US" altLang="en-US" sz="1100">
                <a:latin typeface="Times New Roman" pitchFamily="18" charset="0"/>
              </a:rPr>
              <a:pPr algn="r" defTabSz="931863" eaLnBrk="0" hangingPunct="0"/>
              <a:t>7</a:t>
            </a:fld>
            <a:endParaRPr lang="en-US" altLang="en-US" sz="1100">
              <a:latin typeface="Times New Roman" pitchFamily="18" charset="0"/>
            </a:endParaRPr>
          </a:p>
        </p:txBody>
      </p:sp>
    </p:spTree>
    <p:extLst>
      <p:ext uri="{BB962C8B-B14F-4D97-AF65-F5344CB8AC3E}">
        <p14:creationId xmlns:p14="http://schemas.microsoft.com/office/powerpoint/2010/main" val="2316223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endParaRPr lang="en-US" altLang="en-US" dirty="0">
              <a:latin typeface="Arial" charset="0"/>
              <a:ea typeface="ヒラギノ角ゴ Pro W3"/>
              <a:cs typeface="ヒラギノ角ゴ Pro W3"/>
            </a:endParaRPr>
          </a:p>
        </p:txBody>
      </p:sp>
      <p:sp>
        <p:nvSpPr>
          <p:cNvPr id="37891" name="Slide Number Placeholder 3"/>
          <p:cNvSpPr txBox="1">
            <a:spLocks noGrp="1"/>
          </p:cNvSpPr>
          <p:nvPr/>
        </p:nvSpPr>
        <p:spPr bwMode="auto">
          <a:xfrm>
            <a:off x="3971925" y="8831263"/>
            <a:ext cx="3038475" cy="465137"/>
          </a:xfrm>
          <a:prstGeom prst="rect">
            <a:avLst/>
          </a:prstGeom>
          <a:noFill/>
          <a:ln w="9525">
            <a:noFill/>
            <a:miter lim="800000"/>
            <a:headEnd/>
            <a:tailEnd/>
          </a:ln>
        </p:spPr>
        <p:txBody>
          <a:bodyPr lIns="93177" tIns="46589" rIns="93177" bIns="46589" anchor="b"/>
          <a:lstStyle/>
          <a:p>
            <a:pPr algn="r" defTabSz="931863" eaLnBrk="0" hangingPunct="0"/>
            <a:fld id="{032CEB8D-DE85-4E39-B546-C826DB0AF661}" type="slidenum">
              <a:rPr lang="en-US" altLang="en-US" sz="1100">
                <a:latin typeface="Times New Roman" pitchFamily="18" charset="0"/>
              </a:rPr>
              <a:pPr algn="r" defTabSz="931863" eaLnBrk="0" hangingPunct="0"/>
              <a:t>8</a:t>
            </a:fld>
            <a:endParaRPr lang="en-US" altLang="en-US" sz="1100">
              <a:latin typeface="Times New Roman" pitchFamily="18" charset="0"/>
            </a:endParaRPr>
          </a:p>
        </p:txBody>
      </p:sp>
    </p:spTree>
    <p:extLst>
      <p:ext uri="{BB962C8B-B14F-4D97-AF65-F5344CB8AC3E}">
        <p14:creationId xmlns:p14="http://schemas.microsoft.com/office/powerpoint/2010/main" val="3196762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endParaRPr lang="en-US" altLang="en-US" dirty="0">
              <a:latin typeface="Arial" charset="0"/>
              <a:ea typeface="ヒラギノ角ゴ Pro W3"/>
              <a:cs typeface="ヒラギノ角ゴ Pro W3"/>
            </a:endParaRPr>
          </a:p>
        </p:txBody>
      </p:sp>
      <p:sp>
        <p:nvSpPr>
          <p:cNvPr id="37891" name="Slide Number Placeholder 3"/>
          <p:cNvSpPr txBox="1">
            <a:spLocks noGrp="1"/>
          </p:cNvSpPr>
          <p:nvPr/>
        </p:nvSpPr>
        <p:spPr bwMode="auto">
          <a:xfrm>
            <a:off x="3971925" y="8831263"/>
            <a:ext cx="3038475" cy="465137"/>
          </a:xfrm>
          <a:prstGeom prst="rect">
            <a:avLst/>
          </a:prstGeom>
          <a:noFill/>
          <a:ln w="9525">
            <a:noFill/>
            <a:miter lim="800000"/>
            <a:headEnd/>
            <a:tailEnd/>
          </a:ln>
        </p:spPr>
        <p:txBody>
          <a:bodyPr lIns="93177" tIns="46589" rIns="93177" bIns="46589" anchor="b"/>
          <a:lstStyle/>
          <a:p>
            <a:pPr algn="r" defTabSz="931863" eaLnBrk="0" hangingPunct="0"/>
            <a:fld id="{032CEB8D-DE85-4E39-B546-C826DB0AF661}" type="slidenum">
              <a:rPr lang="en-US" altLang="en-US" sz="1100">
                <a:latin typeface="Times New Roman" pitchFamily="18" charset="0"/>
              </a:rPr>
              <a:pPr algn="r" defTabSz="931863" eaLnBrk="0" hangingPunct="0"/>
              <a:t>9</a:t>
            </a:fld>
            <a:endParaRPr lang="en-US" altLang="en-US" sz="1100">
              <a:latin typeface="Times New Roman" pitchFamily="18" charset="0"/>
            </a:endParaRPr>
          </a:p>
        </p:txBody>
      </p:sp>
    </p:spTree>
    <p:extLst>
      <p:ext uri="{BB962C8B-B14F-4D97-AF65-F5344CB8AC3E}">
        <p14:creationId xmlns:p14="http://schemas.microsoft.com/office/powerpoint/2010/main" val="943434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endParaRPr lang="en-US" altLang="en-US" dirty="0">
              <a:latin typeface="Arial" charset="0"/>
              <a:ea typeface="ヒラギノ角ゴ Pro W3"/>
              <a:cs typeface="ヒラギノ角ゴ Pro W3"/>
            </a:endParaRPr>
          </a:p>
        </p:txBody>
      </p:sp>
      <p:sp>
        <p:nvSpPr>
          <p:cNvPr id="37891" name="Slide Number Placeholder 3"/>
          <p:cNvSpPr txBox="1">
            <a:spLocks noGrp="1"/>
          </p:cNvSpPr>
          <p:nvPr/>
        </p:nvSpPr>
        <p:spPr bwMode="auto">
          <a:xfrm>
            <a:off x="3971925" y="8831263"/>
            <a:ext cx="3038475" cy="465137"/>
          </a:xfrm>
          <a:prstGeom prst="rect">
            <a:avLst/>
          </a:prstGeom>
          <a:noFill/>
          <a:ln w="9525">
            <a:noFill/>
            <a:miter lim="800000"/>
            <a:headEnd/>
            <a:tailEnd/>
          </a:ln>
        </p:spPr>
        <p:txBody>
          <a:bodyPr lIns="93177" tIns="46589" rIns="93177" bIns="46589" anchor="b"/>
          <a:lstStyle/>
          <a:p>
            <a:pPr algn="r" defTabSz="931863" eaLnBrk="0" hangingPunct="0"/>
            <a:fld id="{032CEB8D-DE85-4E39-B546-C826DB0AF661}" type="slidenum">
              <a:rPr lang="en-US" altLang="en-US" sz="1100">
                <a:latin typeface="Times New Roman" pitchFamily="18" charset="0"/>
              </a:rPr>
              <a:pPr algn="r" defTabSz="931863" eaLnBrk="0" hangingPunct="0"/>
              <a:t>10</a:t>
            </a:fld>
            <a:endParaRPr lang="en-US" altLang="en-US" sz="1100">
              <a:latin typeface="Times New Roman" pitchFamily="18" charset="0"/>
            </a:endParaRPr>
          </a:p>
        </p:txBody>
      </p:sp>
    </p:spTree>
    <p:extLst>
      <p:ext uri="{BB962C8B-B14F-4D97-AF65-F5344CB8AC3E}">
        <p14:creationId xmlns:p14="http://schemas.microsoft.com/office/powerpoint/2010/main" val="2188687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endParaRPr lang="en-US" altLang="en-US" dirty="0">
              <a:latin typeface="Arial" charset="0"/>
              <a:ea typeface="ヒラギノ角ゴ Pro W3"/>
              <a:cs typeface="ヒラギノ角ゴ Pro W3"/>
            </a:endParaRPr>
          </a:p>
        </p:txBody>
      </p:sp>
      <p:sp>
        <p:nvSpPr>
          <p:cNvPr id="37891" name="Slide Number Placeholder 3"/>
          <p:cNvSpPr txBox="1">
            <a:spLocks noGrp="1"/>
          </p:cNvSpPr>
          <p:nvPr/>
        </p:nvSpPr>
        <p:spPr bwMode="auto">
          <a:xfrm>
            <a:off x="3971925" y="8831263"/>
            <a:ext cx="3038475" cy="465137"/>
          </a:xfrm>
          <a:prstGeom prst="rect">
            <a:avLst/>
          </a:prstGeom>
          <a:noFill/>
          <a:ln w="9525">
            <a:noFill/>
            <a:miter lim="800000"/>
            <a:headEnd/>
            <a:tailEnd/>
          </a:ln>
        </p:spPr>
        <p:txBody>
          <a:bodyPr lIns="93177" tIns="46589" rIns="93177" bIns="46589" anchor="b"/>
          <a:lstStyle/>
          <a:p>
            <a:pPr algn="r" defTabSz="931863" eaLnBrk="0" hangingPunct="0"/>
            <a:fld id="{032CEB8D-DE85-4E39-B546-C826DB0AF661}" type="slidenum">
              <a:rPr lang="en-US" altLang="en-US" sz="1100">
                <a:latin typeface="Times New Roman" pitchFamily="18" charset="0"/>
              </a:rPr>
              <a:pPr algn="r" defTabSz="931863" eaLnBrk="0" hangingPunct="0"/>
              <a:t>11</a:t>
            </a:fld>
            <a:endParaRPr lang="en-US" altLang="en-US" sz="1100">
              <a:latin typeface="Times New Roman" pitchFamily="18" charset="0"/>
            </a:endParaRPr>
          </a:p>
        </p:txBody>
      </p:sp>
    </p:spTree>
    <p:extLst>
      <p:ext uri="{BB962C8B-B14F-4D97-AF65-F5344CB8AC3E}">
        <p14:creationId xmlns:p14="http://schemas.microsoft.com/office/powerpoint/2010/main" val="1452449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endParaRPr lang="en-US" altLang="en-US" dirty="0">
              <a:latin typeface="Arial" charset="0"/>
              <a:ea typeface="ヒラギノ角ゴ Pro W3"/>
              <a:cs typeface="ヒラギノ角ゴ Pro W3"/>
            </a:endParaRPr>
          </a:p>
        </p:txBody>
      </p:sp>
      <p:sp>
        <p:nvSpPr>
          <p:cNvPr id="37891" name="Slide Number Placeholder 3"/>
          <p:cNvSpPr txBox="1">
            <a:spLocks noGrp="1"/>
          </p:cNvSpPr>
          <p:nvPr/>
        </p:nvSpPr>
        <p:spPr bwMode="auto">
          <a:xfrm>
            <a:off x="3971925" y="8831263"/>
            <a:ext cx="3038475" cy="465137"/>
          </a:xfrm>
          <a:prstGeom prst="rect">
            <a:avLst/>
          </a:prstGeom>
          <a:noFill/>
          <a:ln w="9525">
            <a:noFill/>
            <a:miter lim="800000"/>
            <a:headEnd/>
            <a:tailEnd/>
          </a:ln>
        </p:spPr>
        <p:txBody>
          <a:bodyPr lIns="93177" tIns="46589" rIns="93177" bIns="46589" anchor="b"/>
          <a:lstStyle/>
          <a:p>
            <a:pPr algn="r" defTabSz="931863" eaLnBrk="0" hangingPunct="0"/>
            <a:fld id="{032CEB8D-DE85-4E39-B546-C826DB0AF661}" type="slidenum">
              <a:rPr lang="en-US" altLang="en-US" sz="1100">
                <a:latin typeface="Times New Roman" pitchFamily="18" charset="0"/>
              </a:rPr>
              <a:pPr algn="r" defTabSz="931863" eaLnBrk="0" hangingPunct="0"/>
              <a:t>12</a:t>
            </a:fld>
            <a:endParaRPr lang="en-US" altLang="en-US" sz="1100">
              <a:latin typeface="Times New Roman" pitchFamily="18" charset="0"/>
            </a:endParaRPr>
          </a:p>
        </p:txBody>
      </p:sp>
    </p:spTree>
    <p:extLst>
      <p:ext uri="{BB962C8B-B14F-4D97-AF65-F5344CB8AC3E}">
        <p14:creationId xmlns:p14="http://schemas.microsoft.com/office/powerpoint/2010/main" val="12816997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a:ln/>
        </p:spPr>
      </p:sp>
      <p:sp>
        <p:nvSpPr>
          <p:cNvPr id="41986" name="Notes Placeholder 2"/>
          <p:cNvSpPr>
            <a:spLocks noGrp="1"/>
          </p:cNvSpPr>
          <p:nvPr>
            <p:ph type="body" idx="1"/>
          </p:nvPr>
        </p:nvSpPr>
        <p:spPr>
          <a:noFill/>
          <a:ln/>
        </p:spPr>
        <p:txBody>
          <a:bodyPr/>
          <a:lstStyle/>
          <a:p>
            <a:r>
              <a:rPr lang="en-US" altLang="en-US" dirty="0">
                <a:latin typeface="Arial" charset="0"/>
                <a:ea typeface="ヒラギノ角ゴ Pro W3"/>
                <a:cs typeface="ヒラギノ角ゴ Pro W3"/>
              </a:rPr>
              <a:t>So let’s look at these – allowing to much complacency – You need to take back the numbers and facts that you have learned and create urgency – if not Now, WHEN. Some of you have seen the graph line going down – when your club reached below 20, it is difficult to get speakers, to offer quality service projects and folks plain out wonder if they wan to join this group when they visit. If you think you lack a crisis, how many of your clubs make it look easy to recruit the string of Presidents or membership chairs for your club? You do have membership chairs don’t you? </a:t>
            </a:r>
          </a:p>
          <a:p>
            <a:r>
              <a:rPr lang="en-US" altLang="en-US" dirty="0">
                <a:latin typeface="Arial" charset="0"/>
                <a:ea typeface="ヒラギノ角ゴ Pro W3"/>
                <a:cs typeface="ヒラギノ角ゴ Pro W3"/>
              </a:rPr>
              <a:t>In Rotary we have begun to accept mediocrity – face it , if your club is consistently losing members, it is a mediocre club or one that accepts mediocrity – despite what you do in service or donate to the Rotary Foundation – your club may be just one or two life happenings away from disappearing.</a:t>
            </a:r>
          </a:p>
        </p:txBody>
      </p:sp>
      <p:sp>
        <p:nvSpPr>
          <p:cNvPr id="41987" name="Slide Number Placeholder 3"/>
          <p:cNvSpPr>
            <a:spLocks noGrp="1"/>
          </p:cNvSpPr>
          <p:nvPr>
            <p:ph type="sldNum" sz="quarter" idx="5"/>
          </p:nvPr>
        </p:nvSpPr>
        <p:spPr>
          <a:noFill/>
        </p:spPr>
        <p:txBody>
          <a:bodyPr/>
          <a:lstStyle/>
          <a:p>
            <a:fld id="{73234B10-6831-40C8-8DB5-066ABE35F8AD}" type="slidenum">
              <a:rPr lang="en-US" altLang="en-US" sz="1100" smtClean="0">
                <a:latin typeface="Times New Roman" pitchFamily="18" charset="0"/>
              </a:rPr>
              <a:pPr/>
              <a:t>13</a:t>
            </a:fld>
            <a:endParaRPr lang="en-US" altLang="en-US" sz="110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a:ln/>
        </p:spPr>
      </p:sp>
      <p:sp>
        <p:nvSpPr>
          <p:cNvPr id="46082" name="Notes Placeholder 2"/>
          <p:cNvSpPr>
            <a:spLocks noGrp="1"/>
          </p:cNvSpPr>
          <p:nvPr>
            <p:ph type="body" idx="1"/>
          </p:nvPr>
        </p:nvSpPr>
        <p:spPr>
          <a:noFill/>
          <a:ln/>
        </p:spPr>
        <p:txBody>
          <a:bodyPr/>
          <a:lstStyle/>
          <a:p>
            <a:r>
              <a:rPr lang="en-US" altLang="en-US">
                <a:latin typeface="Arial" charset="0"/>
                <a:ea typeface="ヒラギノ角ゴ Pro W3"/>
                <a:cs typeface="ヒラギノ角ゴ Pro W3"/>
              </a:rPr>
              <a:t>Let’s move on to that Powerful Guiding Coalition. We will make a list of these shortly – </a:t>
            </a:r>
          </a:p>
          <a:p>
            <a:r>
              <a:rPr lang="en-US" altLang="en-US">
                <a:latin typeface="Arial" charset="0"/>
                <a:ea typeface="ヒラギノ角ゴ Pro W3"/>
                <a:cs typeface="ヒラギノ角ゴ Pro W3"/>
              </a:rPr>
              <a:t>You need to get a few influential thought leaders and go out to lunch or coffee with them and talk about the numbers and your intentional membership strategies. Enlist their help. Some of these you will need to work carefully – talk about the ideas and when they leave, these ideas will be theirs. Get their buy in before you take these ideas to the board – get your membership chair on board</a:t>
            </a:r>
          </a:p>
          <a:p>
            <a:r>
              <a:rPr lang="en-US" altLang="en-US">
                <a:latin typeface="Arial" charset="0"/>
                <a:ea typeface="ヒラギノ角ゴ Pro W3"/>
                <a:cs typeface="ヒラギノ角ゴ Pro W3"/>
              </a:rPr>
              <a:t>Don’t get hijacked at a board meeting by someone – the issue of Membership is too important to leave this to chance – get them on board NOW.</a:t>
            </a:r>
          </a:p>
          <a:p>
            <a:r>
              <a:rPr lang="en-US" altLang="en-US">
                <a:latin typeface="Arial" charset="0"/>
                <a:ea typeface="ヒラギノ角ゴ Pro W3"/>
                <a:cs typeface="ヒラギノ角ゴ Pro W3"/>
              </a:rPr>
              <a:t>If there is someone who is vehemently apposed you need to know this now and defuse them.</a:t>
            </a:r>
          </a:p>
        </p:txBody>
      </p:sp>
      <p:sp>
        <p:nvSpPr>
          <p:cNvPr id="46083" name="Slide Number Placeholder 3"/>
          <p:cNvSpPr>
            <a:spLocks noGrp="1"/>
          </p:cNvSpPr>
          <p:nvPr>
            <p:ph type="sldNum" sz="quarter" idx="5"/>
          </p:nvPr>
        </p:nvSpPr>
        <p:spPr>
          <a:noFill/>
        </p:spPr>
        <p:txBody>
          <a:bodyPr/>
          <a:lstStyle/>
          <a:p>
            <a:fld id="{4C2AD865-2782-43B0-A137-9383F8DC2490}" type="slidenum">
              <a:rPr lang="en-US" altLang="en-US" sz="1100" smtClean="0">
                <a:latin typeface="Times New Roman" pitchFamily="18" charset="0"/>
              </a:rPr>
              <a:pPr/>
              <a:t>14</a:t>
            </a:fld>
            <a:endParaRPr lang="en-US" altLang="en-US" sz="110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76200" y="3429000"/>
            <a:ext cx="9296400" cy="990600"/>
          </a:xfrm>
          <a:prstGeom prst="rect">
            <a:avLst/>
          </a:prstGeom>
          <a:solidFill>
            <a:srgbClr val="00246C"/>
          </a:solidFill>
          <a:effectLst>
            <a:outerShdw blurRad="57150" dist="50800" dir="2700000" algn="tl" rotWithShape="0">
              <a:srgbClr val="000000">
                <a:alpha val="40000"/>
              </a:srgbClr>
            </a:outerShdw>
          </a:effectLst>
        </p:spPr>
        <p:txBody>
          <a:bodyPr lIns="548640" tIns="0" rIns="0" bIns="91440" anchor="b" anchorCtr="0">
            <a:noAutofit/>
          </a:bodyPr>
          <a:lstStyle>
            <a:lvl1pPr algn="l">
              <a:defRPr sz="4400" b="0" i="0">
                <a:solidFill>
                  <a:schemeClr val="bg1"/>
                </a:solidFill>
                <a:latin typeface="Arial Narrow"/>
                <a:cs typeface="Arial Narrow"/>
              </a:defRPr>
            </a:lvl1pPr>
          </a:lstStyle>
          <a:p>
            <a:r>
              <a:rPr lang="en-US"/>
              <a:t>Click to edit Master title style</a:t>
            </a:r>
            <a:endParaRPr lang="en-US" dirty="0"/>
          </a:p>
        </p:txBody>
      </p:sp>
      <p:sp>
        <p:nvSpPr>
          <p:cNvPr id="8" name="Subtitle 2"/>
          <p:cNvSpPr>
            <a:spLocks noGrp="1"/>
          </p:cNvSpPr>
          <p:nvPr>
            <p:ph type="subTitle" idx="1"/>
          </p:nvPr>
        </p:nvSpPr>
        <p:spPr>
          <a:xfrm>
            <a:off x="533400" y="4611744"/>
            <a:ext cx="6400800" cy="950856"/>
          </a:xfrm>
          <a:prstGeom prst="rect">
            <a:avLst/>
          </a:prstGeom>
        </p:spPr>
        <p:txBody>
          <a:bodyPr lIns="0" tIns="0" rIns="0" bIns="0">
            <a:normAutofit/>
          </a:bodyPr>
          <a:lstStyle>
            <a:lvl1pPr marL="0" indent="0" algn="l">
              <a:buNone/>
              <a:defRPr sz="2200">
                <a:solidFill>
                  <a:srgbClr val="FFFFFF"/>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5562600" y="152400"/>
            <a:ext cx="3124200" cy="3124200"/>
          </a:xfrm>
          <a:prstGeom prst="rect">
            <a:avLst/>
          </a:prstGeom>
          <a:noFill/>
          <a:ln w="9525">
            <a:noFill/>
            <a:miter lim="800000"/>
            <a:headEnd/>
            <a:tailEnd/>
          </a:ln>
        </p:spPr>
      </p:pic>
      <p:sp>
        <p:nvSpPr>
          <p:cNvPr id="5"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0" hangingPunct="0">
              <a:defRPr/>
            </a:pPr>
            <a:endParaRPr lang="en-US"/>
          </a:p>
        </p:txBody>
      </p:sp>
      <p:sp>
        <p:nvSpPr>
          <p:cNvPr id="6" name="Rectangle 4"/>
          <p:cNvSpPr>
            <a:spLocks noChangeArrowheads="1"/>
          </p:cNvSpPr>
          <p:nvPr userDrawn="1"/>
        </p:nvSpPr>
        <p:spPr bwMode="auto">
          <a:xfrm>
            <a:off x="-76200" y="457200"/>
            <a:ext cx="9296400" cy="533400"/>
          </a:xfrm>
          <a:prstGeom prst="rect">
            <a:avLst/>
          </a:prstGeom>
          <a:solidFill>
            <a:srgbClr val="00246C"/>
          </a:solidFill>
          <a:ln>
            <a:noFill/>
          </a:ln>
          <a:effectLst>
            <a:outerShdw blurRad="88900" dist="61087" dir="5400000" rotWithShape="0">
              <a:srgbClr val="808080">
                <a:alpha val="25000"/>
              </a:srgbClr>
            </a:outerShdw>
          </a:effectLst>
        </p:spPr>
        <p:txBody>
          <a:bodyPr anchor="ctr"/>
          <a:lstStyle/>
          <a:p>
            <a:pPr algn="ctr" eaLnBrk="0" hangingPunct="0">
              <a:defRPr/>
            </a:pPr>
            <a:endParaRPr lang="en-US">
              <a:solidFill>
                <a:schemeClr val="lt1"/>
              </a:solidFill>
              <a:latin typeface="+mn-lt"/>
              <a:ea typeface="+mn-ea"/>
              <a:cs typeface="+mn-cs"/>
            </a:endParaRPr>
          </a:p>
        </p:txBody>
      </p:sp>
      <p:pic>
        <p:nvPicPr>
          <p:cNvPr id="7" name="Picture 3"/>
          <p:cNvPicPr>
            <a:picLocks noChangeAspect="1"/>
          </p:cNvPicPr>
          <p:nvPr userDrawn="1"/>
        </p:nvPicPr>
        <p:blipFill>
          <a:blip r:embed="rId3"/>
          <a:srcRect/>
          <a:stretch>
            <a:fillRect/>
          </a:stretch>
        </p:blipFill>
        <p:spPr bwMode="auto">
          <a:xfrm>
            <a:off x="304800" y="6248400"/>
            <a:ext cx="1216025" cy="457200"/>
          </a:xfrm>
          <a:prstGeom prst="rect">
            <a:avLst/>
          </a:prstGeom>
          <a:noFill/>
          <a:ln w="9525">
            <a:noFill/>
            <a:miter lim="800000"/>
            <a:headEnd/>
            <a:tailEnd/>
          </a:ln>
        </p:spPr>
      </p:pic>
      <p:sp>
        <p:nvSpPr>
          <p:cNvPr id="2" name="Title 1"/>
          <p:cNvSpPr>
            <a:spLocks noGrp="1"/>
          </p:cNvSpPr>
          <p:nvPr>
            <p:ph type="title"/>
          </p:nvPr>
        </p:nvSpPr>
        <p:spPr>
          <a:xfrm>
            <a:off x="381000" y="457200"/>
            <a:ext cx="8763000" cy="533400"/>
          </a:xfrm>
          <a:prstGeom prst="rect">
            <a:avLst/>
          </a:prstGeom>
        </p:spPr>
        <p:txBody>
          <a:bodyPr lIns="0" tIns="0" rIns="0" bIns="0" anchor="ctr" anchorCtr="0"/>
          <a:lstStyle>
            <a:lvl1pPr algn="l">
              <a:defRPr sz="2000">
                <a:solidFill>
                  <a:schemeClr val="bg1"/>
                </a:solidFill>
                <a:latin typeface="Arial Narrow"/>
                <a:cs typeface="Arial Narrow"/>
              </a:defRPr>
            </a:lvl1pPr>
          </a:lstStyle>
          <a:p>
            <a:r>
              <a:rPr lang="en-US"/>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a:lstStyle>
            <a:lvl1pPr>
              <a:defRPr sz="3000">
                <a:solidFill>
                  <a:srgbClr val="FFFFFF"/>
                </a:solidFill>
                <a:latin typeface="Georgia"/>
                <a:cs typeface="Georgia"/>
              </a:defRPr>
            </a:lvl1pPr>
            <a:lvl2pPr>
              <a:defRPr sz="2600">
                <a:solidFill>
                  <a:srgbClr val="FFFFFF"/>
                </a:solidFill>
                <a:latin typeface="Georgia"/>
                <a:cs typeface="Georgia"/>
              </a:defRPr>
            </a:lvl2pPr>
            <a:lvl3pPr>
              <a:defRPr sz="2200">
                <a:solidFill>
                  <a:srgbClr val="FFFFFF"/>
                </a:solidFill>
                <a:latin typeface="Georgia"/>
                <a:cs typeface="Georgia"/>
              </a:defRPr>
            </a:lvl3pPr>
            <a:lvl4pPr>
              <a:defRPr sz="1800">
                <a:solidFill>
                  <a:srgbClr val="FFFFFF"/>
                </a:solidFill>
                <a:latin typeface="Georgia"/>
                <a:cs typeface="Georgia"/>
              </a:defRPr>
            </a:lvl4pPr>
            <a:lvl5pPr>
              <a:defRPr sz="1600">
                <a:solidFill>
                  <a:srgbClr val="FFFFFF"/>
                </a:solidFill>
                <a:latin typeface="Georgia"/>
                <a:cs typeface="Georgi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pic>
        <p:nvPicPr>
          <p:cNvPr id="2" name="Picture 4"/>
          <p:cNvPicPr>
            <a:picLocks noChangeAspect="1"/>
          </p:cNvPicPr>
          <p:nvPr userDrawn="1"/>
        </p:nvPicPr>
        <p:blipFill>
          <a:blip r:embed="rId2"/>
          <a:srcRect/>
          <a:stretch>
            <a:fillRect/>
          </a:stretch>
        </p:blipFill>
        <p:spPr bwMode="auto">
          <a:xfrm>
            <a:off x="5562600" y="152400"/>
            <a:ext cx="3124200" cy="3124200"/>
          </a:xfrm>
          <a:prstGeom prst="rect">
            <a:avLst/>
          </a:prstGeom>
          <a:noFill/>
          <a:ln w="9525">
            <a:noFill/>
            <a:miter lim="800000"/>
            <a:headEnd/>
            <a:tailEnd/>
          </a:ln>
        </p:spPr>
      </p:pic>
      <p:pic>
        <p:nvPicPr>
          <p:cNvPr id="3" name="Picture 3"/>
          <p:cNvPicPr>
            <a:picLocks noChangeAspect="1"/>
          </p:cNvPicPr>
          <p:nvPr userDrawn="1"/>
        </p:nvPicPr>
        <p:blipFill>
          <a:blip r:embed="rId3"/>
          <a:srcRect/>
          <a:stretch>
            <a:fillRect/>
          </a:stretch>
        </p:blipFill>
        <p:spPr bwMode="auto">
          <a:xfrm>
            <a:off x="304800" y="6248400"/>
            <a:ext cx="1216025" cy="457200"/>
          </a:xfrm>
          <a:prstGeom prst="rect">
            <a:avLst/>
          </a:prstGeom>
          <a:noFill/>
          <a:ln w="9525">
            <a:noFill/>
            <a:miter lim="800000"/>
            <a:headEnd/>
            <a:tailEnd/>
          </a:ln>
        </p:spPr>
      </p:pic>
      <p:sp>
        <p:nvSpPr>
          <p:cNvPr id="4" name="Rectangle 4"/>
          <p:cNvSpPr>
            <a:spLocks noGrp="1" noChangeArrowheads="1"/>
          </p:cNvSpPr>
          <p:nvPr>
            <p:ph type="dt" sz="half" idx="10"/>
          </p:nvPr>
        </p:nvSpPr>
        <p:spPr>
          <a:xfrm>
            <a:off x="0" y="0"/>
            <a:ext cx="0" cy="0"/>
          </a:xfrm>
        </p:spPr>
        <p:txBody>
          <a:bodyPr/>
          <a:lstStyle>
            <a:lvl1pPr>
              <a:defRPr>
                <a:latin typeface="Arial" panose="020B0604020202020204" pitchFamily="34" charset="0"/>
              </a:defRPr>
            </a:lvl1pPr>
          </a:lstStyle>
          <a:p>
            <a:pPr>
              <a:defRPr/>
            </a:pPr>
            <a:r>
              <a:rPr lang="en-US" altLang="en-US"/>
              <a:t>Build Membership – Create Impact</a:t>
            </a:r>
          </a:p>
        </p:txBody>
      </p:sp>
      <p:sp>
        <p:nvSpPr>
          <p:cNvPr id="5" name="Rectangle 5"/>
          <p:cNvSpPr>
            <a:spLocks noGrp="1" noChangeArrowheads="1"/>
          </p:cNvSpPr>
          <p:nvPr>
            <p:ph type="ftr" sz="quarter" idx="11"/>
          </p:nvPr>
        </p:nvSpPr>
        <p:spPr>
          <a:xfrm>
            <a:off x="0" y="0"/>
            <a:ext cx="0" cy="0"/>
          </a:xfrm>
        </p:spPr>
        <p:txBody>
          <a:bodyPr/>
          <a:lstStyle>
            <a:lvl1pPr>
              <a:defRPr>
                <a:latin typeface="Arial" panose="020B0604020202020204" pitchFamily="34" charset="0"/>
              </a:defRPr>
            </a:lvl1pPr>
          </a:lstStyle>
          <a:p>
            <a:pPr>
              <a:defRPr/>
            </a:pPr>
            <a:endParaRPr lang="en-US"/>
          </a:p>
        </p:txBody>
      </p:sp>
      <p:sp>
        <p:nvSpPr>
          <p:cNvPr id="6" name="Rectangle 6"/>
          <p:cNvSpPr>
            <a:spLocks noGrp="1" noChangeArrowheads="1"/>
          </p:cNvSpPr>
          <p:nvPr>
            <p:ph type="sldNum" sz="quarter" idx="12"/>
          </p:nvPr>
        </p:nvSpPr>
        <p:spPr>
          <a:xfrm>
            <a:off x="0" y="0"/>
            <a:ext cx="0" cy="0"/>
          </a:xfrm>
        </p:spPr>
        <p:txBody>
          <a:bodyPr/>
          <a:lstStyle>
            <a:lvl1pPr>
              <a:defRPr>
                <a:latin typeface="Arial" panose="020B0604020202020204" pitchFamily="34" charset="0"/>
              </a:defRPr>
            </a:lvl1pPr>
          </a:lstStyle>
          <a:p>
            <a:pPr>
              <a:defRPr/>
            </a:pPr>
            <a:fld id="{5C3985A9-ABCC-47B6-99D0-D20E820F153D}"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0" hangingPunct="0">
              <a:defRPr/>
            </a:pPr>
            <a:endParaRPr lang="en-US"/>
          </a:p>
        </p:txBody>
      </p:sp>
      <p:sp>
        <p:nvSpPr>
          <p:cNvPr id="4" name="Rectangle 3"/>
          <p:cNvSpPr>
            <a:spLocks noChangeArrowheads="1"/>
          </p:cNvSpPr>
          <p:nvPr userDrawn="1"/>
        </p:nvSpPr>
        <p:spPr bwMode="auto">
          <a:xfrm>
            <a:off x="-152400" y="2667000"/>
            <a:ext cx="9525000" cy="1600200"/>
          </a:xfrm>
          <a:prstGeom prst="rect">
            <a:avLst/>
          </a:prstGeom>
          <a:solidFill>
            <a:srgbClr val="00246C"/>
          </a:solidFill>
          <a:ln>
            <a:noFill/>
          </a:ln>
          <a:effectLst>
            <a:outerShdw blurRad="88900" dist="61087" dir="5400000" rotWithShape="0">
              <a:srgbClr val="808080">
                <a:alpha val="45999"/>
              </a:srgbClr>
            </a:outerShdw>
          </a:effectLst>
        </p:spPr>
        <p:txBody>
          <a:bodyPr anchor="ctr"/>
          <a:lstStyle/>
          <a:p>
            <a:pPr algn="ctr" eaLnBrk="0" hangingPunct="0">
              <a:defRPr/>
            </a:pPr>
            <a:endParaRPr lang="en-US">
              <a:solidFill>
                <a:schemeClr val="lt1"/>
              </a:solidFill>
              <a:latin typeface="+mn-lt"/>
              <a:ea typeface="+mn-ea"/>
              <a:cs typeface="+mn-cs"/>
            </a:endParaRPr>
          </a:p>
        </p:txBody>
      </p:sp>
      <p:pic>
        <p:nvPicPr>
          <p:cNvPr id="5" name="Picture 3"/>
          <p:cNvPicPr>
            <a:picLocks noChangeAspect="1"/>
          </p:cNvPicPr>
          <p:nvPr userDrawn="1"/>
        </p:nvPicPr>
        <p:blipFill>
          <a:blip r:embed="rId2"/>
          <a:srcRect/>
          <a:stretch>
            <a:fillRect/>
          </a:stretch>
        </p:blipFill>
        <p:spPr bwMode="auto">
          <a:xfrm>
            <a:off x="304800" y="6248400"/>
            <a:ext cx="1216025" cy="457200"/>
          </a:xfrm>
          <a:prstGeom prst="rect">
            <a:avLst/>
          </a:prstGeom>
          <a:noFill/>
          <a:ln w="9525">
            <a:noFill/>
            <a:miter lim="800000"/>
            <a:headEnd/>
            <a:tailEnd/>
          </a:ln>
        </p:spPr>
      </p:pic>
      <p:sp>
        <p:nvSpPr>
          <p:cNvPr id="2" name="Title 1"/>
          <p:cNvSpPr>
            <a:spLocks noGrp="1"/>
          </p:cNvSpPr>
          <p:nvPr>
            <p:ph type="ctrTitle"/>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0" hangingPunct="0">
              <a:defRPr/>
            </a:pPr>
            <a:endParaRPr lang="en-US"/>
          </a:p>
        </p:txBody>
      </p:sp>
      <p:sp>
        <p:nvSpPr>
          <p:cNvPr id="5" name="Rectangle 4"/>
          <p:cNvSpPr>
            <a:spLocks noChangeArrowheads="1"/>
          </p:cNvSpPr>
          <p:nvPr userDrawn="1"/>
        </p:nvSpPr>
        <p:spPr bwMode="auto">
          <a:xfrm>
            <a:off x="-76200" y="457200"/>
            <a:ext cx="9296400" cy="533400"/>
          </a:xfrm>
          <a:prstGeom prst="rect">
            <a:avLst/>
          </a:prstGeom>
          <a:solidFill>
            <a:srgbClr val="00246C"/>
          </a:solidFill>
          <a:ln>
            <a:noFill/>
          </a:ln>
          <a:effectLst>
            <a:outerShdw blurRad="88900" dist="61087" dir="5400000" rotWithShape="0">
              <a:srgbClr val="808080">
                <a:alpha val="25000"/>
              </a:srgbClr>
            </a:outerShdw>
          </a:effectLst>
        </p:spPr>
        <p:txBody>
          <a:bodyPr anchor="ctr"/>
          <a:lstStyle/>
          <a:p>
            <a:pPr algn="ctr" eaLnBrk="0" hangingPunct="0">
              <a:defRPr/>
            </a:pPr>
            <a:endParaRPr lang="en-US">
              <a:solidFill>
                <a:schemeClr val="lt1"/>
              </a:solidFill>
              <a:latin typeface="+mn-lt"/>
              <a:ea typeface="+mn-ea"/>
              <a:cs typeface="+mn-cs"/>
            </a:endParaRPr>
          </a:p>
        </p:txBody>
      </p:sp>
      <p:pic>
        <p:nvPicPr>
          <p:cNvPr id="6" name="Picture 3"/>
          <p:cNvPicPr>
            <a:picLocks noChangeAspect="1"/>
          </p:cNvPicPr>
          <p:nvPr userDrawn="1"/>
        </p:nvPicPr>
        <p:blipFill>
          <a:blip r:embed="rId2"/>
          <a:srcRect/>
          <a:stretch>
            <a:fillRect/>
          </a:stretch>
        </p:blipFill>
        <p:spPr bwMode="auto">
          <a:xfrm>
            <a:off x="304800" y="6248400"/>
            <a:ext cx="1216025" cy="457200"/>
          </a:xfrm>
          <a:prstGeom prst="rect">
            <a:avLst/>
          </a:prstGeom>
          <a:noFill/>
          <a:ln w="9525">
            <a:noFill/>
            <a:miter lim="800000"/>
            <a:headEnd/>
            <a:tailEnd/>
          </a:ln>
        </p:spPr>
      </p:pic>
      <p:sp>
        <p:nvSpPr>
          <p:cNvPr id="2" name="Title 1"/>
          <p:cNvSpPr>
            <a:spLocks noGrp="1"/>
          </p:cNvSpPr>
          <p:nvPr>
            <p:ph type="title"/>
          </p:nvPr>
        </p:nvSpPr>
        <p:spPr>
          <a:xfrm>
            <a:off x="381000" y="457200"/>
            <a:ext cx="8763000" cy="533400"/>
          </a:xfrm>
          <a:prstGeom prst="rect">
            <a:avLst/>
          </a:prstGeom>
        </p:spPr>
        <p:txBody>
          <a:bodyPr lIns="0" tIns="0" rIns="0" bIns="0" anchor="ctr" anchorCtr="0"/>
          <a:lstStyle>
            <a:lvl1pPr algn="l">
              <a:defRPr sz="2000">
                <a:solidFill>
                  <a:schemeClr val="bg1"/>
                </a:solidFill>
                <a:latin typeface="Arial Narrow"/>
                <a:cs typeface="Arial Narrow"/>
              </a:defRPr>
            </a:lvl1pPr>
          </a:lstStyle>
          <a:p>
            <a:r>
              <a:rPr lang="en-US"/>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a:lstStyle>
            <a:lvl1pPr>
              <a:defRPr sz="3000">
                <a:solidFill>
                  <a:srgbClr val="FFFFFF"/>
                </a:solidFill>
                <a:latin typeface="Georgia"/>
                <a:cs typeface="Georgia"/>
              </a:defRPr>
            </a:lvl1pPr>
            <a:lvl2pPr>
              <a:defRPr sz="2600">
                <a:solidFill>
                  <a:srgbClr val="FFFFFF"/>
                </a:solidFill>
                <a:latin typeface="Georgia"/>
                <a:cs typeface="Georgia"/>
              </a:defRPr>
            </a:lvl2pPr>
            <a:lvl3pPr>
              <a:defRPr sz="2200">
                <a:solidFill>
                  <a:srgbClr val="FFFFFF"/>
                </a:solidFill>
                <a:latin typeface="Georgia"/>
                <a:cs typeface="Georgia"/>
              </a:defRPr>
            </a:lvl3pPr>
            <a:lvl4pPr>
              <a:defRPr sz="1800">
                <a:solidFill>
                  <a:srgbClr val="FFFFFF"/>
                </a:solidFill>
                <a:latin typeface="Georgia"/>
                <a:cs typeface="Georgia"/>
              </a:defRPr>
            </a:lvl4pPr>
            <a:lvl5pPr>
              <a:defRPr sz="1600">
                <a:solidFill>
                  <a:srgbClr val="FFFFFF"/>
                </a:solidFill>
                <a:latin typeface="Georgia"/>
                <a:cs typeface="Georgi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3.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0041C4"/>
            </a:gs>
            <a:gs pos="50000">
              <a:srgbClr val="001C54"/>
            </a:gs>
            <a:gs pos="100000">
              <a:srgbClr val="0041C4"/>
            </a:gs>
          </a:gsLst>
          <a:lin ang="5400000" scaled="1"/>
        </a:gradFill>
        <a:effectLst/>
      </p:bgPr>
    </p:bg>
    <p:spTree>
      <p:nvGrpSpPr>
        <p:cNvPr id="1" name=""/>
        <p:cNvGrpSpPr/>
        <p:nvPr/>
      </p:nvGrpSpPr>
      <p:grpSpPr>
        <a:xfrm>
          <a:off x="0" y="0"/>
          <a:ext cx="0" cy="0"/>
          <a:chOff x="0" y="0"/>
          <a:chExt cx="0" cy="0"/>
        </a:xfrm>
      </p:grpSpPr>
      <p:pic>
        <p:nvPicPr>
          <p:cNvPr id="1026" name="Picture 3"/>
          <p:cNvPicPr>
            <a:picLocks noChangeAspect="1"/>
          </p:cNvPicPr>
          <p:nvPr/>
        </p:nvPicPr>
        <p:blipFill>
          <a:blip r:embed="rId7"/>
          <a:srcRect/>
          <a:stretch>
            <a:fillRect/>
          </a:stretch>
        </p:blipFill>
        <p:spPr bwMode="auto">
          <a:xfrm>
            <a:off x="304800" y="6248400"/>
            <a:ext cx="1216025" cy="457200"/>
          </a:xfrm>
          <a:prstGeom prst="rect">
            <a:avLst/>
          </a:prstGeom>
          <a:noFill/>
          <a:ln w="9525">
            <a:noFill/>
            <a:miter lim="800000"/>
            <a:headEnd/>
            <a:tailEnd/>
          </a:ln>
        </p:spPr>
      </p:pic>
      <p:pic>
        <p:nvPicPr>
          <p:cNvPr id="1027" name="Picture 4"/>
          <p:cNvPicPr>
            <a:picLocks noChangeAspect="1"/>
          </p:cNvPicPr>
          <p:nvPr userDrawn="1"/>
        </p:nvPicPr>
        <p:blipFill>
          <a:blip r:embed="rId8"/>
          <a:srcRect/>
          <a:stretch>
            <a:fillRect/>
          </a:stretch>
        </p:blipFill>
        <p:spPr bwMode="auto">
          <a:xfrm>
            <a:off x="5562600" y="152400"/>
            <a:ext cx="3124200" cy="3124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9" r:id="rId1"/>
    <p:sldLayoutId id="2147483738" r:id="rId2"/>
    <p:sldLayoutId id="2147483737" r:id="rId3"/>
    <p:sldLayoutId id="2147483753" r:id="rId4"/>
    <p:sldLayoutId id="2147483754" r:id="rId5"/>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0041C4"/>
            </a:gs>
            <a:gs pos="50000">
              <a:srgbClr val="001C54"/>
            </a:gs>
            <a:gs pos="100000">
              <a:srgbClr val="0041C4"/>
            </a:gs>
          </a:gsLst>
          <a:lin ang="5400000" scaled="1"/>
        </a:gradFill>
        <a:effectLst/>
      </p:bgPr>
    </p:bg>
    <p:spTree>
      <p:nvGrpSpPr>
        <p:cNvPr id="1" name=""/>
        <p:cNvGrpSpPr/>
        <p:nvPr/>
      </p:nvGrpSpPr>
      <p:grpSpPr>
        <a:xfrm>
          <a:off x="0" y="0"/>
          <a:ext cx="0" cy="0"/>
          <a:chOff x="0" y="0"/>
          <a:chExt cx="0" cy="0"/>
        </a:xfrm>
      </p:grpSpPr>
      <p:pic>
        <p:nvPicPr>
          <p:cNvPr id="7170" name="Picture 3"/>
          <p:cNvPicPr>
            <a:picLocks noChangeAspect="1"/>
          </p:cNvPicPr>
          <p:nvPr userDrawn="1"/>
        </p:nvPicPr>
        <p:blipFill>
          <a:blip r:embed="rId5"/>
          <a:srcRect/>
          <a:stretch>
            <a:fillRect/>
          </a:stretch>
        </p:blipFill>
        <p:spPr bwMode="auto">
          <a:xfrm>
            <a:off x="304800" y="6248400"/>
            <a:ext cx="1216025" cy="457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55" r:id="rId1"/>
    <p:sldLayoutId id="2147483756" r:id="rId2"/>
    <p:sldLayoutId id="2147483740" r:id="rId3"/>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0041C4"/>
            </a:gs>
            <a:gs pos="50000">
              <a:srgbClr val="001C54"/>
            </a:gs>
            <a:gs pos="100000">
              <a:srgbClr val="0041C4"/>
            </a:gs>
          </a:gsLst>
          <a:lin ang="5400000" scaled="1"/>
        </a:gradFill>
        <a:effectLst/>
      </p:bgPr>
    </p:bg>
    <p:spTree>
      <p:nvGrpSpPr>
        <p:cNvPr id="1" name=""/>
        <p:cNvGrpSpPr/>
        <p:nvPr/>
      </p:nvGrpSpPr>
      <p:grpSpPr>
        <a:xfrm>
          <a:off x="0" y="0"/>
          <a:ext cx="0" cy="0"/>
          <a:chOff x="0" y="0"/>
          <a:chExt cx="0" cy="0"/>
        </a:xfrm>
      </p:grpSpPr>
      <p:sp>
        <p:nvSpPr>
          <p:cNvPr id="3"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0" hangingPunct="0">
              <a:defRPr/>
            </a:pPr>
            <a:endParaRPr lang="en-US"/>
          </a:p>
        </p:txBody>
      </p:sp>
      <p:sp>
        <p:nvSpPr>
          <p:cNvPr id="4" name="Rectangle 4"/>
          <p:cNvSpPr>
            <a:spLocks noChangeArrowheads="1"/>
          </p:cNvSpPr>
          <p:nvPr userDrawn="1"/>
        </p:nvSpPr>
        <p:spPr bwMode="auto">
          <a:xfrm>
            <a:off x="-76200" y="457200"/>
            <a:ext cx="9296400" cy="533400"/>
          </a:xfrm>
          <a:prstGeom prst="rect">
            <a:avLst/>
          </a:prstGeom>
          <a:solidFill>
            <a:srgbClr val="00246C"/>
          </a:solidFill>
          <a:ln>
            <a:noFill/>
          </a:ln>
          <a:effectLst>
            <a:outerShdw blurRad="88900" dist="61087" dir="5400000" rotWithShape="0">
              <a:srgbClr val="808080">
                <a:alpha val="25000"/>
              </a:srgbClr>
            </a:outerShdw>
          </a:effectLst>
        </p:spPr>
        <p:txBody>
          <a:bodyPr anchor="ctr"/>
          <a:lstStyle/>
          <a:p>
            <a:pPr algn="ctr" eaLnBrk="0" hangingPunct="0">
              <a:defRPr/>
            </a:pPr>
            <a:endParaRPr lang="en-US">
              <a:solidFill>
                <a:schemeClr val="lt1"/>
              </a:solidFill>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52" r:id="rId1"/>
    <p:sldLayoutId id="2147483751" r:id="rId2"/>
    <p:sldLayoutId id="2147483750" r:id="rId3"/>
    <p:sldLayoutId id="2147483749" r:id="rId4"/>
    <p:sldLayoutId id="2147483748" r:id="rId5"/>
    <p:sldLayoutId id="2147483747" r:id="rId6"/>
    <p:sldLayoutId id="2147483746" r:id="rId7"/>
    <p:sldLayoutId id="2147483745" r:id="rId8"/>
    <p:sldLayoutId id="2147483744" r:id="rId9"/>
    <p:sldLayoutId id="2147483743" r:id="rId10"/>
    <p:sldLayoutId id="2147483742" r:id="rId11"/>
  </p:sldLayoutIdLst>
  <p:txStyles>
    <p:titleStyle>
      <a:lvl1pPr algn="ctr" defTabSz="457200" rtl="0" eaLnBrk="0" fontAlgn="base" hangingPunct="0">
        <a:spcBef>
          <a:spcPct val="0"/>
        </a:spcBef>
        <a:spcAft>
          <a:spcPct val="0"/>
        </a:spcAft>
        <a:defRPr sz="44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5pPr>
      <a:lvl6pPr marL="457200"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6pPr>
      <a:lvl7pPr marL="914400"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7pPr>
      <a:lvl8pPr marL="1371600"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8pPr>
      <a:lvl9pPr marL="1828800"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a:solidFill>
            <a:schemeClr val="tx1"/>
          </a:solidFill>
          <a:latin typeface="+mn-lt"/>
          <a:ea typeface="+mn-ea"/>
        </a:defRPr>
      </a:lvl2pPr>
      <a:lvl3pPr marL="1143000" indent="-228600" algn="l" defTabSz="457200" rtl="0" eaLnBrk="0" fontAlgn="base" hangingPunct="0">
        <a:spcBef>
          <a:spcPct val="20000"/>
        </a:spcBef>
        <a:spcAft>
          <a:spcPct val="0"/>
        </a:spcAft>
        <a:buFont typeface="Arial" charset="0"/>
        <a:buChar char="•"/>
        <a:defRPr sz="2400">
          <a:solidFill>
            <a:schemeClr val="tx1"/>
          </a:solidFill>
          <a:latin typeface="+mn-lt"/>
          <a:ea typeface="+mn-ea"/>
        </a:defRPr>
      </a:lvl3pPr>
      <a:lvl4pPr marL="16002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4pPr>
      <a:lvl5pPr marL="20574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5pPr>
      <a:lvl6pPr marL="25146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6pPr>
      <a:lvl7pPr marL="29718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7pPr>
      <a:lvl8pPr marL="34290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8pPr>
      <a:lvl9pPr marL="38862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8673" name="Rectangle 1026"/>
          <p:cNvSpPr>
            <a:spLocks noGrp="1" noChangeArrowheads="1"/>
          </p:cNvSpPr>
          <p:nvPr>
            <p:ph type="ctrTitle" idx="4294967295"/>
          </p:nvPr>
        </p:nvSpPr>
        <p:spPr bwMode="auto">
          <a:xfrm>
            <a:off x="152400" y="2362200"/>
            <a:ext cx="5638800" cy="838200"/>
          </a:xfrm>
          <a:prstGeom prst="rect">
            <a:avLst/>
          </a:prstGeom>
          <a:noFill/>
          <a:ln>
            <a:miter lim="800000"/>
            <a:headEnd/>
            <a:tailEnd/>
          </a:ln>
        </p:spPr>
        <p:txBody>
          <a:bodyPr/>
          <a:lstStyle/>
          <a:p>
            <a:pPr eaLnBrk="1" hangingPunct="1"/>
            <a:r>
              <a:rPr lang="en-US" altLang="en-US" sz="5400" b="1" dirty="0">
                <a:solidFill>
                  <a:schemeClr val="tx2"/>
                </a:solidFill>
              </a:rPr>
              <a:t>LEADERSHIP</a:t>
            </a:r>
            <a:br>
              <a:rPr lang="en-US" altLang="en-US" sz="5400" dirty="0">
                <a:solidFill>
                  <a:schemeClr val="tx2"/>
                </a:solidFill>
              </a:rPr>
            </a:br>
            <a:endParaRPr lang="en-US" altLang="en-US" sz="5400" dirty="0">
              <a:solidFill>
                <a:schemeClr val="tx2"/>
              </a:solidFill>
            </a:endParaRPr>
          </a:p>
        </p:txBody>
      </p:sp>
      <p:sp>
        <p:nvSpPr>
          <p:cNvPr id="28674" name="TextBox 1"/>
          <p:cNvSpPr txBox="1">
            <a:spLocks noChangeArrowheads="1"/>
          </p:cNvSpPr>
          <p:nvPr/>
        </p:nvSpPr>
        <p:spPr bwMode="auto">
          <a:xfrm>
            <a:off x="2971800" y="4038600"/>
            <a:ext cx="5391219" cy="2308324"/>
          </a:xfrm>
          <a:prstGeom prst="rect">
            <a:avLst/>
          </a:prstGeom>
          <a:noFill/>
          <a:ln w="9525">
            <a:noFill/>
            <a:miter lim="800000"/>
            <a:headEnd/>
            <a:tailEnd/>
          </a:ln>
        </p:spPr>
        <p:txBody>
          <a:bodyPr wrap="none">
            <a:spAutoFit/>
          </a:bodyPr>
          <a:lstStyle/>
          <a:p>
            <a:r>
              <a:rPr lang="en-US" dirty="0">
                <a:solidFill>
                  <a:schemeClr val="tx2"/>
                </a:solidFill>
              </a:rPr>
              <a:t>PDG </a:t>
            </a:r>
            <a:r>
              <a:rPr lang="en-US" dirty="0" err="1">
                <a:solidFill>
                  <a:schemeClr val="tx2"/>
                </a:solidFill>
              </a:rPr>
              <a:t>Rtn</a:t>
            </a:r>
            <a:r>
              <a:rPr lang="en-US" dirty="0">
                <a:solidFill>
                  <a:schemeClr val="tx2"/>
                </a:solidFill>
              </a:rPr>
              <a:t>. CA Jitendra B Rajbhandary</a:t>
            </a:r>
          </a:p>
          <a:p>
            <a:r>
              <a:rPr lang="en-US" dirty="0">
                <a:solidFill>
                  <a:schemeClr val="tx2"/>
                </a:solidFill>
              </a:rPr>
              <a:t>District Learning Facilitator 2025-2026</a:t>
            </a:r>
          </a:p>
          <a:p>
            <a:r>
              <a:rPr lang="en-US" dirty="0">
                <a:solidFill>
                  <a:schemeClr val="tx2"/>
                </a:solidFill>
              </a:rPr>
              <a:t>RI District - 3292</a:t>
            </a:r>
          </a:p>
          <a:p>
            <a:r>
              <a:rPr lang="en-US" dirty="0">
                <a:solidFill>
                  <a:schemeClr val="tx2"/>
                </a:solidFill>
              </a:rPr>
              <a:t>Club Leaders Learning Seminar</a:t>
            </a:r>
          </a:p>
          <a:p>
            <a:r>
              <a:rPr lang="en-US" dirty="0">
                <a:solidFill>
                  <a:schemeClr val="tx2"/>
                </a:solidFill>
              </a:rPr>
              <a:t>DAV School, </a:t>
            </a:r>
            <a:r>
              <a:rPr lang="en-US" dirty="0" err="1">
                <a:solidFill>
                  <a:schemeClr val="tx2"/>
                </a:solidFill>
              </a:rPr>
              <a:t>Dhobighat</a:t>
            </a:r>
            <a:r>
              <a:rPr lang="en-US" dirty="0">
                <a:solidFill>
                  <a:schemeClr val="tx2"/>
                </a:solidFill>
              </a:rPr>
              <a:t>, Lalitpur</a:t>
            </a:r>
          </a:p>
          <a:p>
            <a:r>
              <a:rPr lang="en-US" dirty="0">
                <a:solidFill>
                  <a:schemeClr val="tx2"/>
                </a:solidFill>
              </a:rPr>
              <a:t>30 May 2026</a:t>
            </a:r>
          </a:p>
        </p:txBody>
      </p:sp>
      <p:sp>
        <p:nvSpPr>
          <p:cNvPr id="2" name="TextBox 1">
            <a:extLst>
              <a:ext uri="{FF2B5EF4-FFF2-40B4-BE49-F238E27FC236}">
                <a16:creationId xmlns:a16="http://schemas.microsoft.com/office/drawing/2014/main" id="{165E70DC-7552-7E6C-3DB9-97D6C3F7F69F}"/>
              </a:ext>
            </a:extLst>
          </p:cNvPr>
          <p:cNvSpPr txBox="1"/>
          <p:nvPr/>
        </p:nvSpPr>
        <p:spPr>
          <a:xfrm>
            <a:off x="-1271752" y="2963917"/>
            <a:ext cx="184731" cy="461665"/>
          </a:xfrm>
          <a:prstGeom prst="rect">
            <a:avLst/>
          </a:prstGeom>
          <a:noFill/>
        </p:spPr>
        <p:txBody>
          <a:bodyPr wrap="none" rtlCol="0">
            <a:spAutoFit/>
          </a:bodyPr>
          <a:lstStyle/>
          <a:p>
            <a:endParaRPr lang="en-NP"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36865" name="Rectangle 2"/>
          <p:cNvSpPr>
            <a:spLocks noGrp="1" noChangeArrowheads="1"/>
          </p:cNvSpPr>
          <p:nvPr>
            <p:ph type="title" idx="4294967295"/>
          </p:nvPr>
        </p:nvSpPr>
        <p:spPr bwMode="auto">
          <a:xfrm>
            <a:off x="381000" y="457200"/>
            <a:ext cx="8763000" cy="533400"/>
          </a:xfrm>
          <a:prstGeom prst="rect">
            <a:avLst/>
          </a:prstGeom>
          <a:noFill/>
          <a:ln>
            <a:miter lim="800000"/>
            <a:headEnd/>
            <a:tailEnd/>
          </a:ln>
        </p:spPr>
        <p:txBody>
          <a:bodyPr lIns="0" tIns="0" rIns="0" bIns="0" anchor="ctr"/>
          <a:lstStyle/>
          <a:p>
            <a:pPr algn="l" eaLnBrk="1" hangingPunct="1"/>
            <a:endParaRPr lang="en-US" altLang="en-US" sz="5400" dirty="0">
              <a:solidFill>
                <a:schemeClr val="bg1"/>
              </a:solidFill>
            </a:endParaRPr>
          </a:p>
        </p:txBody>
      </p:sp>
      <p:pic>
        <p:nvPicPr>
          <p:cNvPr id="3" name="Content Placeholder 2">
            <a:extLst>
              <a:ext uri="{FF2B5EF4-FFF2-40B4-BE49-F238E27FC236}">
                <a16:creationId xmlns:a16="http://schemas.microsoft.com/office/drawing/2014/main" id="{0EB486C8-8668-09E1-6FC3-050B24E22389}"/>
              </a:ext>
            </a:extLst>
          </p:cNvPr>
          <p:cNvPicPr>
            <a:picLocks noGrp="1" noChangeAspect="1"/>
          </p:cNvPicPr>
          <p:nvPr>
            <p:ph idx="4294967295"/>
          </p:nvPr>
        </p:nvPicPr>
        <p:blipFill>
          <a:blip r:embed="rId3"/>
          <a:stretch>
            <a:fillRect/>
          </a:stretch>
        </p:blipFill>
        <p:spPr bwMode="auto">
          <a:xfrm>
            <a:off x="-152400" y="0"/>
            <a:ext cx="9525000" cy="6096000"/>
          </a:xfrm>
          <a:prstGeom prst="rect">
            <a:avLst/>
          </a:prstGeom>
          <a:noFill/>
          <a:ln>
            <a:miter lim="800000"/>
            <a:headEnd/>
            <a:tailEnd/>
          </a:ln>
        </p:spPr>
      </p:pic>
    </p:spTree>
    <p:extLst>
      <p:ext uri="{BB962C8B-B14F-4D97-AF65-F5344CB8AC3E}">
        <p14:creationId xmlns:p14="http://schemas.microsoft.com/office/powerpoint/2010/main" val="2562780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36865" name="Rectangle 2"/>
          <p:cNvSpPr>
            <a:spLocks noGrp="1" noChangeArrowheads="1"/>
          </p:cNvSpPr>
          <p:nvPr>
            <p:ph type="title" idx="4294967295"/>
          </p:nvPr>
        </p:nvSpPr>
        <p:spPr bwMode="auto">
          <a:xfrm>
            <a:off x="381000" y="457200"/>
            <a:ext cx="8763000" cy="533400"/>
          </a:xfrm>
          <a:prstGeom prst="rect">
            <a:avLst/>
          </a:prstGeom>
          <a:noFill/>
          <a:ln>
            <a:miter lim="800000"/>
            <a:headEnd/>
            <a:tailEnd/>
          </a:ln>
        </p:spPr>
        <p:txBody>
          <a:bodyPr lIns="0" tIns="0" rIns="0" bIns="0" anchor="ctr"/>
          <a:lstStyle/>
          <a:p>
            <a:pPr algn="l" eaLnBrk="1" hangingPunct="1"/>
            <a:r>
              <a:rPr lang="en-US" altLang="en-US" sz="5400" dirty="0">
                <a:solidFill>
                  <a:schemeClr val="bg1"/>
                </a:solidFill>
              </a:rPr>
              <a:t>Working with District Leaders</a:t>
            </a:r>
            <a:endParaRPr lang="en-US" altLang="en-US" sz="5400" dirty="0">
              <a:solidFill>
                <a:schemeClr val="bg1"/>
              </a:solidFill>
              <a:latin typeface="Arial Narrow" pitchFamily="34" charset="0"/>
            </a:endParaRPr>
          </a:p>
        </p:txBody>
      </p:sp>
      <p:sp>
        <p:nvSpPr>
          <p:cNvPr id="430083" name="Rectangle 3"/>
          <p:cNvSpPr>
            <a:spLocks noGrp="1" noChangeArrowheads="1"/>
          </p:cNvSpPr>
          <p:nvPr>
            <p:ph idx="4294967295"/>
          </p:nvPr>
        </p:nvSpPr>
        <p:spPr bwMode="auto">
          <a:xfrm>
            <a:off x="457200" y="1219200"/>
            <a:ext cx="8229600" cy="4525963"/>
          </a:xfrm>
          <a:prstGeom prst="rect">
            <a:avLst/>
          </a:prstGeom>
          <a:noFill/>
          <a:ln>
            <a:miter lim="800000"/>
            <a:headEnd/>
            <a:tailEnd/>
          </a:ln>
        </p:spPr>
        <p:txBody>
          <a:bodyPr/>
          <a:lstStyle/>
          <a:p>
            <a:pPr algn="ctr" eaLnBrk="1" hangingPunct="1">
              <a:buFontTx/>
              <a:buNone/>
            </a:pPr>
            <a:r>
              <a:rPr lang="en-US" altLang="ja-JP" sz="4800" dirty="0">
                <a:solidFill>
                  <a:schemeClr val="tx2"/>
                </a:solidFill>
                <a:latin typeface="Georgia" pitchFamily="18" charset="0"/>
              </a:rPr>
              <a:t>Get Inputs/ Support/ Guidance</a:t>
            </a:r>
          </a:p>
          <a:p>
            <a:pPr algn="ctr" eaLnBrk="1" hangingPunct="1">
              <a:buFontTx/>
              <a:buNone/>
            </a:pPr>
            <a:r>
              <a:rPr lang="en-US" altLang="ja-JP" sz="4800" dirty="0">
                <a:solidFill>
                  <a:schemeClr val="tx2"/>
                </a:solidFill>
                <a:latin typeface="Georgia" pitchFamily="18" charset="0"/>
              </a:rPr>
              <a:t>from</a:t>
            </a:r>
          </a:p>
          <a:p>
            <a:pPr algn="ctr" eaLnBrk="1" hangingPunct="1">
              <a:buFontTx/>
              <a:buNone/>
            </a:pPr>
            <a:r>
              <a:rPr lang="en-US" altLang="ja-JP" sz="4800" dirty="0">
                <a:solidFill>
                  <a:schemeClr val="tx2"/>
                </a:solidFill>
                <a:latin typeface="Georgia" pitchFamily="18" charset="0"/>
              </a:rPr>
              <a:t>Assistant Governors/ District Committee Chairs/ District Secretary</a:t>
            </a:r>
          </a:p>
        </p:txBody>
      </p:sp>
    </p:spTree>
    <p:extLst>
      <p:ext uri="{BB962C8B-B14F-4D97-AF65-F5344CB8AC3E}">
        <p14:creationId xmlns:p14="http://schemas.microsoft.com/office/powerpoint/2010/main" val="13491533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83">
                                            <p:bg/>
                                          </p:spTgt>
                                        </p:tgtEl>
                                        <p:attrNameLst>
                                          <p:attrName>style.visibility</p:attrName>
                                        </p:attrNameLst>
                                      </p:cBhvr>
                                      <p:to>
                                        <p:strVal val="visible"/>
                                      </p:to>
                                    </p:set>
                                    <p:anim calcmode="lin" valueType="num">
                                      <p:cBhvr additive="base">
                                        <p:cTn id="7" dur="500" fill="hold"/>
                                        <p:tgtEl>
                                          <p:spTgt spid="43008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08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83">
                                            <p:txEl>
                                              <p:pRg st="0" end="0"/>
                                            </p:txEl>
                                          </p:spTgt>
                                        </p:tgtEl>
                                        <p:attrNameLst>
                                          <p:attrName>style.visibility</p:attrName>
                                        </p:attrNameLst>
                                      </p:cBhvr>
                                      <p:to>
                                        <p:strVal val="visible"/>
                                      </p:to>
                                    </p:set>
                                    <p:anim calcmode="lin" valueType="num">
                                      <p:cBhvr additive="base">
                                        <p:cTn id="13" dur="500" fill="hold"/>
                                        <p:tgtEl>
                                          <p:spTgt spid="4300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083">
                                            <p:txEl>
                                              <p:pRg st="1" end="1"/>
                                            </p:txEl>
                                          </p:spTgt>
                                        </p:tgtEl>
                                        <p:attrNameLst>
                                          <p:attrName>style.visibility</p:attrName>
                                        </p:attrNameLst>
                                      </p:cBhvr>
                                      <p:to>
                                        <p:strVal val="visible"/>
                                      </p:to>
                                    </p:set>
                                    <p:anim calcmode="lin" valueType="num">
                                      <p:cBhvr additive="base">
                                        <p:cTn id="19" dur="500" fill="hold"/>
                                        <p:tgtEl>
                                          <p:spTgt spid="43008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0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083">
                                            <p:txEl>
                                              <p:pRg st="2" end="2"/>
                                            </p:txEl>
                                          </p:spTgt>
                                        </p:tgtEl>
                                        <p:attrNameLst>
                                          <p:attrName>style.visibility</p:attrName>
                                        </p:attrNameLst>
                                      </p:cBhvr>
                                      <p:to>
                                        <p:strVal val="visible"/>
                                      </p:to>
                                    </p:set>
                                    <p:anim calcmode="lin" valueType="num">
                                      <p:cBhvr additive="base">
                                        <p:cTn id="25" dur="500" fill="hold"/>
                                        <p:tgtEl>
                                          <p:spTgt spid="43008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08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3" grpId="0" build="p" bldLvl="2"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36865" name="Rectangle 2"/>
          <p:cNvSpPr>
            <a:spLocks noGrp="1" noChangeArrowheads="1"/>
          </p:cNvSpPr>
          <p:nvPr>
            <p:ph type="title" idx="4294967295"/>
          </p:nvPr>
        </p:nvSpPr>
        <p:spPr bwMode="auto">
          <a:xfrm>
            <a:off x="381000" y="457200"/>
            <a:ext cx="8763000" cy="533400"/>
          </a:xfrm>
          <a:prstGeom prst="rect">
            <a:avLst/>
          </a:prstGeom>
          <a:noFill/>
          <a:ln>
            <a:miter lim="800000"/>
            <a:headEnd/>
            <a:tailEnd/>
          </a:ln>
        </p:spPr>
        <p:txBody>
          <a:bodyPr lIns="0" tIns="0" rIns="0" bIns="0" anchor="ctr"/>
          <a:lstStyle/>
          <a:p>
            <a:pPr algn="l" eaLnBrk="1" hangingPunct="1"/>
            <a:r>
              <a:rPr lang="en-US" altLang="en-US" sz="5400" dirty="0">
                <a:solidFill>
                  <a:schemeClr val="bg1"/>
                </a:solidFill>
              </a:rPr>
              <a:t>Working with District Leaders</a:t>
            </a:r>
            <a:endParaRPr lang="en-US" altLang="en-US" sz="5400" dirty="0">
              <a:solidFill>
                <a:schemeClr val="bg1"/>
              </a:solidFill>
              <a:latin typeface="Arial Narrow" pitchFamily="34" charset="0"/>
            </a:endParaRPr>
          </a:p>
        </p:txBody>
      </p:sp>
      <p:sp>
        <p:nvSpPr>
          <p:cNvPr id="430083" name="Rectangle 3"/>
          <p:cNvSpPr>
            <a:spLocks noGrp="1" noChangeArrowheads="1"/>
          </p:cNvSpPr>
          <p:nvPr>
            <p:ph idx="4294967295"/>
          </p:nvPr>
        </p:nvSpPr>
        <p:spPr bwMode="auto">
          <a:xfrm>
            <a:off x="457200" y="1219200"/>
            <a:ext cx="8229600" cy="4525963"/>
          </a:xfrm>
          <a:prstGeom prst="rect">
            <a:avLst/>
          </a:prstGeom>
          <a:noFill/>
          <a:ln>
            <a:miter lim="800000"/>
            <a:headEnd/>
            <a:tailEnd/>
          </a:ln>
        </p:spPr>
        <p:txBody>
          <a:bodyPr/>
          <a:lstStyle/>
          <a:p>
            <a:pPr algn="ctr" eaLnBrk="1" hangingPunct="1">
              <a:buFont typeface="Arial" panose="020B0604020202020204" pitchFamily="34" charset="0"/>
              <a:buChar char="•"/>
            </a:pPr>
            <a:r>
              <a:rPr lang="en-US" altLang="ja-JP" sz="6000" dirty="0">
                <a:solidFill>
                  <a:schemeClr val="tx2"/>
                </a:solidFill>
                <a:latin typeface="Georgia" pitchFamily="18" charset="0"/>
              </a:rPr>
              <a:t>How do you communicate with District Leaders?</a:t>
            </a:r>
          </a:p>
        </p:txBody>
      </p:sp>
    </p:spTree>
    <p:extLst>
      <p:ext uri="{BB962C8B-B14F-4D97-AF65-F5344CB8AC3E}">
        <p14:creationId xmlns:p14="http://schemas.microsoft.com/office/powerpoint/2010/main" val="207894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83">
                                            <p:bg/>
                                          </p:spTgt>
                                        </p:tgtEl>
                                        <p:attrNameLst>
                                          <p:attrName>style.visibility</p:attrName>
                                        </p:attrNameLst>
                                      </p:cBhvr>
                                      <p:to>
                                        <p:strVal val="visible"/>
                                      </p:to>
                                    </p:set>
                                    <p:anim calcmode="lin" valueType="num">
                                      <p:cBhvr additive="base">
                                        <p:cTn id="7" dur="500" fill="hold"/>
                                        <p:tgtEl>
                                          <p:spTgt spid="43008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08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83">
                                            <p:txEl>
                                              <p:pRg st="0" end="0"/>
                                            </p:txEl>
                                          </p:spTgt>
                                        </p:tgtEl>
                                        <p:attrNameLst>
                                          <p:attrName>style.visibility</p:attrName>
                                        </p:attrNameLst>
                                      </p:cBhvr>
                                      <p:to>
                                        <p:strVal val="visible"/>
                                      </p:to>
                                    </p:set>
                                    <p:anim calcmode="lin" valueType="num">
                                      <p:cBhvr additive="base">
                                        <p:cTn id="13" dur="500" fill="hold"/>
                                        <p:tgtEl>
                                          <p:spTgt spid="4300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08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3" grpId="0" build="p" bldLvl="2"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bwMode="auto">
          <a:noFill/>
          <a:ln>
            <a:miter lim="800000"/>
            <a:headEnd/>
            <a:tailEnd/>
          </a:ln>
        </p:spPr>
        <p:txBody>
          <a:bodyPr vert="horz" wrap="square" numCol="1" compatLnSpc="1">
            <a:prstTxWarp prst="textNoShape">
              <a:avLst/>
            </a:prstTxWarp>
          </a:bodyPr>
          <a:lstStyle/>
          <a:p>
            <a:pPr eaLnBrk="1" hangingPunct="1"/>
            <a:r>
              <a:rPr lang="en-US" altLang="en-US" sz="5400" dirty="0">
                <a:latin typeface="+mj-lt"/>
              </a:rPr>
              <a:t>Possible Issues that could arise</a:t>
            </a:r>
          </a:p>
        </p:txBody>
      </p:sp>
      <p:sp>
        <p:nvSpPr>
          <p:cNvPr id="433155" name="Rectangle 3"/>
          <p:cNvSpPr>
            <a:spLocks noGrp="1" noChangeArrowheads="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gn="ctr" eaLnBrk="1" hangingPunct="1">
              <a:buFont typeface="Arial" panose="020B0604020202020204" pitchFamily="34" charset="0"/>
              <a:buChar char="•"/>
            </a:pPr>
            <a:r>
              <a:rPr lang="en-US" altLang="ja-JP" sz="4400" dirty="0">
                <a:solidFill>
                  <a:schemeClr val="tx2"/>
                </a:solidFill>
                <a:latin typeface="Georgia" pitchFamily="18" charset="0"/>
              </a:rPr>
              <a:t>Insufficient sense of urgency</a:t>
            </a:r>
          </a:p>
          <a:p>
            <a:pPr algn="ctr" eaLnBrk="1" hangingPunct="1">
              <a:buFont typeface="Arial" panose="020B0604020202020204" pitchFamily="34" charset="0"/>
              <a:buChar char="•"/>
            </a:pPr>
            <a:r>
              <a:rPr lang="en-US" altLang="ja-JP" sz="4400" dirty="0">
                <a:solidFill>
                  <a:schemeClr val="tx2"/>
                </a:solidFill>
                <a:latin typeface="Georgia" pitchFamily="18" charset="0"/>
              </a:rPr>
              <a:t>Lack of visible crises</a:t>
            </a:r>
          </a:p>
          <a:p>
            <a:pPr algn="ctr" eaLnBrk="1" hangingPunct="1">
              <a:buFont typeface="Arial" panose="020B0604020202020204" pitchFamily="34" charset="0"/>
              <a:buChar char="•"/>
            </a:pPr>
            <a:r>
              <a:rPr lang="en-US" altLang="ja-JP" sz="4400" dirty="0">
                <a:solidFill>
                  <a:schemeClr val="tx2"/>
                </a:solidFill>
                <a:latin typeface="Georgia" pitchFamily="18" charset="0"/>
              </a:rPr>
              <a:t>Low expectations</a:t>
            </a:r>
          </a:p>
          <a:p>
            <a:pPr algn="ctr" eaLnBrk="1" hangingPunct="1">
              <a:buFont typeface="Arial" panose="020B0604020202020204" pitchFamily="34" charset="0"/>
              <a:buChar char="•"/>
            </a:pPr>
            <a:r>
              <a:rPr lang="en-US" altLang="ja-JP" sz="4400" dirty="0">
                <a:solidFill>
                  <a:schemeClr val="tx2"/>
                </a:solidFill>
                <a:latin typeface="Georgia" pitchFamily="18" charset="0"/>
              </a:rPr>
              <a:t>Acceptance of mediocrity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3155"/>
                                        </p:tgtEl>
                                        <p:attrNameLst>
                                          <p:attrName>style.visibility</p:attrName>
                                        </p:attrNameLst>
                                      </p:cBhvr>
                                      <p:to>
                                        <p:strVal val="visible"/>
                                      </p:to>
                                    </p:set>
                                    <p:anim calcmode="lin" valueType="num">
                                      <p:cBhvr additive="base">
                                        <p:cTn id="7" dur="500" fill="hold"/>
                                        <p:tgtEl>
                                          <p:spTgt spid="433155"/>
                                        </p:tgtEl>
                                        <p:attrNameLst>
                                          <p:attrName>ppt_x</p:attrName>
                                        </p:attrNameLst>
                                      </p:cBhvr>
                                      <p:tavLst>
                                        <p:tav tm="0">
                                          <p:val>
                                            <p:strVal val="0-#ppt_w/2"/>
                                          </p:val>
                                        </p:tav>
                                        <p:tav tm="100000">
                                          <p:val>
                                            <p:strVal val="#ppt_x"/>
                                          </p:val>
                                        </p:tav>
                                      </p:tavLst>
                                    </p:anim>
                                    <p:anim calcmode="lin" valueType="num">
                                      <p:cBhvr additive="base">
                                        <p:cTn id="8" dur="500" fill="hold"/>
                                        <p:tgtEl>
                                          <p:spTgt spid="4331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bldLvl="2"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bwMode="auto">
          <a:xfrm>
            <a:off x="76200" y="457200"/>
            <a:ext cx="9067800" cy="533400"/>
          </a:xfrm>
          <a:noFill/>
          <a:ln>
            <a:miter lim="800000"/>
            <a:headEnd/>
            <a:tailEnd/>
          </a:ln>
        </p:spPr>
        <p:txBody>
          <a:bodyPr vert="horz" wrap="square" numCol="1" compatLnSpc="1">
            <a:prstTxWarp prst="textNoShape">
              <a:avLst/>
            </a:prstTxWarp>
          </a:bodyPr>
          <a:lstStyle/>
          <a:p>
            <a:pPr eaLnBrk="1" hangingPunct="1"/>
            <a:r>
              <a:rPr lang="en-US" altLang="en-US" sz="5400" dirty="0">
                <a:latin typeface="+mj-lt"/>
              </a:rPr>
              <a:t>Possible Issues that could arise</a:t>
            </a:r>
          </a:p>
        </p:txBody>
      </p:sp>
      <p:sp>
        <p:nvSpPr>
          <p:cNvPr id="434179" name="Rectangle 3"/>
          <p:cNvSpPr>
            <a:spLocks noGrp="1" noChangeArrowheads="1"/>
          </p:cNvSpPr>
          <p:nvPr>
            <p:ph idx="1"/>
          </p:nvPr>
        </p:nvSpPr>
        <p:spPr bwMode="auto">
          <a:xfrm>
            <a:off x="457200" y="1676400"/>
            <a:ext cx="8229600" cy="3352800"/>
          </a:xfrm>
          <a:noFill/>
          <a:ln>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FontTx/>
              <a:buAutoNum type="arabicPeriod"/>
            </a:pPr>
            <a:r>
              <a:rPr lang="en-US" altLang="ja-JP" sz="3600" dirty="0">
                <a:solidFill>
                  <a:schemeClr val="tx2"/>
                </a:solidFill>
                <a:latin typeface="Georgia" pitchFamily="18" charset="0"/>
              </a:rPr>
              <a:t>Not including influential “thought leaders” from the membership </a:t>
            </a:r>
          </a:p>
          <a:p>
            <a:pPr marL="609600" indent="-609600" eaLnBrk="1" hangingPunct="1">
              <a:buFontTx/>
              <a:buAutoNum type="arabicPeriod"/>
            </a:pPr>
            <a:r>
              <a:rPr lang="en-US" altLang="ja-JP" sz="3600" dirty="0">
                <a:solidFill>
                  <a:schemeClr val="tx2"/>
                </a:solidFill>
                <a:latin typeface="Georgia" pitchFamily="18" charset="0"/>
              </a:rPr>
              <a:t>Getting hijacked by group dynamics vs. early “consensus-building” conversations with key individuals</a:t>
            </a:r>
          </a:p>
        </p:txBody>
      </p:sp>
      <p:sp>
        <p:nvSpPr>
          <p:cNvPr id="434180" name="AutoShape 4"/>
          <p:cNvSpPr>
            <a:spLocks noChangeArrowheads="1"/>
          </p:cNvSpPr>
          <p:nvPr/>
        </p:nvSpPr>
        <p:spPr bwMode="auto">
          <a:xfrm rot="8579611">
            <a:off x="-1143000" y="3429000"/>
            <a:ext cx="2590800" cy="1066800"/>
          </a:xfrm>
          <a:prstGeom prst="leftArrow">
            <a:avLst>
              <a:gd name="adj1" fmla="val 50000"/>
              <a:gd name="adj2" fmla="val 60714"/>
            </a:avLst>
          </a:prstGeom>
          <a:solidFill>
            <a:srgbClr val="00246C"/>
          </a:solidFill>
          <a:ln w="12700" algn="ctr">
            <a:solidFill>
              <a:schemeClr val="bg1"/>
            </a:solidFill>
            <a:miter lim="800000"/>
            <a:headEnd/>
            <a:tailEnd/>
          </a:ln>
        </p:spPr>
        <p:txBody>
          <a:bodyPr rot="10800000" wrap="none" anchor="ctr"/>
          <a:lstStyle/>
          <a:p>
            <a:pPr algn="r"/>
            <a:r>
              <a:rPr lang="en-US" altLang="en-US" sz="3200" b="1">
                <a:solidFill>
                  <a:srgbClr val="FFFFFF"/>
                </a:solidFill>
              </a:rPr>
              <a:t>KEY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4179">
                                            <p:bg/>
                                          </p:spTgt>
                                        </p:tgtEl>
                                        <p:attrNameLst>
                                          <p:attrName>style.visibility</p:attrName>
                                        </p:attrNameLst>
                                      </p:cBhvr>
                                      <p:to>
                                        <p:strVal val="visible"/>
                                      </p:to>
                                    </p:set>
                                    <p:anim calcmode="lin" valueType="num">
                                      <p:cBhvr additive="base">
                                        <p:cTn id="7" dur="500" fill="hold"/>
                                        <p:tgtEl>
                                          <p:spTgt spid="434179">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34179">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4179">
                                            <p:txEl>
                                              <p:pRg st="0" end="0"/>
                                            </p:txEl>
                                          </p:spTgt>
                                        </p:tgtEl>
                                        <p:attrNameLst>
                                          <p:attrName>style.visibility</p:attrName>
                                        </p:attrNameLst>
                                      </p:cBhvr>
                                      <p:to>
                                        <p:strVal val="visible"/>
                                      </p:to>
                                    </p:set>
                                    <p:anim calcmode="lin" valueType="num">
                                      <p:cBhvr additive="base">
                                        <p:cTn id="13" dur="500" fill="hold"/>
                                        <p:tgtEl>
                                          <p:spTgt spid="43417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41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4179">
                                            <p:txEl>
                                              <p:pRg st="1" end="1"/>
                                            </p:txEl>
                                          </p:spTgt>
                                        </p:tgtEl>
                                        <p:attrNameLst>
                                          <p:attrName>style.visibility</p:attrName>
                                        </p:attrNameLst>
                                      </p:cBhvr>
                                      <p:to>
                                        <p:strVal val="visible"/>
                                      </p:to>
                                    </p:set>
                                    <p:anim calcmode="lin" valueType="num">
                                      <p:cBhvr additive="base">
                                        <p:cTn id="19" dur="500" fill="hold"/>
                                        <p:tgtEl>
                                          <p:spTgt spid="43417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4179">
                                            <p:txEl>
                                              <p:pRg st="1" end="1"/>
                                            </p:txEl>
                                          </p:spTgt>
                                        </p:tgtEl>
                                        <p:attrNameLst>
                                          <p:attrName>ppt_y</p:attrName>
                                        </p:attrNameLst>
                                      </p:cBhvr>
                                      <p:tavLst>
                                        <p:tav tm="0">
                                          <p:val>
                                            <p:strVal val="#ppt_y"/>
                                          </p:val>
                                        </p:tav>
                                        <p:tav tm="100000">
                                          <p:val>
                                            <p:strVal val="#ppt_y"/>
                                          </p:val>
                                        </p:tav>
                                      </p:tavLst>
                                    </p:anim>
                                  </p:childTnLst>
                                </p:cTn>
                              </p:par>
                            </p:childTnLst>
                          </p:cTn>
                        </p:par>
                        <p:par>
                          <p:cTn id="21" fill="hold" nodeType="afterGroup">
                            <p:stCondLst>
                              <p:cond delay="500"/>
                            </p:stCondLst>
                            <p:childTnLst>
                              <p:par>
                                <p:cTn id="22" presetID="2" presetClass="entr" presetSubtype="4" fill="hold" grpId="0" nodeType="afterEffect">
                                  <p:stCondLst>
                                    <p:cond delay="2000"/>
                                  </p:stCondLst>
                                  <p:childTnLst>
                                    <p:set>
                                      <p:cBhvr>
                                        <p:cTn id="23" dur="1" fill="hold">
                                          <p:stCondLst>
                                            <p:cond delay="0"/>
                                          </p:stCondLst>
                                        </p:cTn>
                                        <p:tgtEl>
                                          <p:spTgt spid="434180"/>
                                        </p:tgtEl>
                                        <p:attrNameLst>
                                          <p:attrName>style.visibility</p:attrName>
                                        </p:attrNameLst>
                                      </p:cBhvr>
                                      <p:to>
                                        <p:strVal val="visible"/>
                                      </p:to>
                                    </p:set>
                                    <p:anim calcmode="lin" valueType="num">
                                      <p:cBhvr additive="base">
                                        <p:cTn id="24" dur="1000" fill="hold"/>
                                        <p:tgtEl>
                                          <p:spTgt spid="434180"/>
                                        </p:tgtEl>
                                        <p:attrNameLst>
                                          <p:attrName>ppt_x</p:attrName>
                                        </p:attrNameLst>
                                      </p:cBhvr>
                                      <p:tavLst>
                                        <p:tav tm="0">
                                          <p:val>
                                            <p:strVal val="#ppt_x"/>
                                          </p:val>
                                        </p:tav>
                                        <p:tav tm="100000">
                                          <p:val>
                                            <p:strVal val="#ppt_x"/>
                                          </p:val>
                                        </p:tav>
                                      </p:tavLst>
                                    </p:anim>
                                    <p:anim calcmode="lin" valueType="num">
                                      <p:cBhvr additive="base">
                                        <p:cTn id="25" dur="1000" fill="hold"/>
                                        <p:tgtEl>
                                          <p:spTgt spid="4341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179" grpId="0" build="p" bldLvl="2" animBg="1"/>
      <p:bldP spid="434180"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bwMode="auto">
          <a:noFill/>
          <a:ln>
            <a:miter lim="800000"/>
            <a:headEnd/>
            <a:tailEnd/>
          </a:ln>
        </p:spPr>
        <p:txBody>
          <a:bodyPr vert="horz" wrap="square" numCol="1" compatLnSpc="1">
            <a:prstTxWarp prst="textNoShape">
              <a:avLst/>
            </a:prstTxWarp>
          </a:bodyPr>
          <a:lstStyle/>
          <a:p>
            <a:pPr marL="762000" indent="-762000" eaLnBrk="1" hangingPunct="1"/>
            <a:r>
              <a:rPr lang="en-US" altLang="ja-JP" sz="3200" dirty="0">
                <a:latin typeface="+mj-lt"/>
              </a:rPr>
              <a:t>Permitting Obstacles to Block the New Vision </a:t>
            </a:r>
            <a:endParaRPr lang="en-US" altLang="en-US" sz="3200" dirty="0">
              <a:latin typeface="+mj-lt"/>
            </a:endParaRPr>
          </a:p>
        </p:txBody>
      </p:sp>
      <p:sp>
        <p:nvSpPr>
          <p:cNvPr id="437251" name="Rectangle 3"/>
          <p:cNvSpPr>
            <a:spLocks noGrp="1" noChangeArrowheads="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FontTx/>
              <a:buAutoNum type="arabicPeriod"/>
            </a:pPr>
            <a:r>
              <a:rPr lang="en-US" altLang="ja-JP" sz="3600" dirty="0">
                <a:solidFill>
                  <a:schemeClr val="tx2"/>
                </a:solidFill>
                <a:latin typeface="Georgia" pitchFamily="18" charset="0"/>
              </a:rPr>
              <a:t>Lack of organizational support </a:t>
            </a:r>
            <a:br>
              <a:rPr lang="en-US" altLang="ja-JP" sz="3600" dirty="0">
                <a:solidFill>
                  <a:schemeClr val="tx2"/>
                </a:solidFill>
                <a:latin typeface="Georgia" pitchFamily="18" charset="0"/>
              </a:rPr>
            </a:br>
            <a:r>
              <a:rPr lang="en-US" altLang="ja-JP" sz="3600" dirty="0">
                <a:solidFill>
                  <a:schemeClr val="tx2"/>
                </a:solidFill>
                <a:latin typeface="Georgia" pitchFamily="18" charset="0"/>
              </a:rPr>
              <a:t>(an effective membership committee)</a:t>
            </a:r>
          </a:p>
          <a:p>
            <a:pPr marL="609600" indent="-609600" eaLnBrk="1" hangingPunct="1">
              <a:buFontTx/>
              <a:buAutoNum type="arabicPeriod"/>
            </a:pPr>
            <a:r>
              <a:rPr lang="en-US" altLang="ja-JP" sz="3600" dirty="0">
                <a:solidFill>
                  <a:schemeClr val="tx2"/>
                </a:solidFill>
                <a:latin typeface="Georgia" pitchFamily="18" charset="0"/>
              </a:rPr>
              <a:t>Lack of recognition systems</a:t>
            </a:r>
          </a:p>
          <a:p>
            <a:pPr marL="609600" indent="-609600" eaLnBrk="1" hangingPunct="1">
              <a:buFontTx/>
              <a:buAutoNum type="arabicPeriod"/>
            </a:pPr>
            <a:r>
              <a:rPr lang="en-US" altLang="ja-JP" sz="3600" dirty="0">
                <a:solidFill>
                  <a:schemeClr val="tx2"/>
                </a:solidFill>
                <a:latin typeface="Georgia" pitchFamily="18" charset="0"/>
              </a:rPr>
              <a:t>Lip service (or worse) from influential members</a:t>
            </a:r>
          </a:p>
          <a:p>
            <a:pPr marL="609600" indent="-609600" eaLnBrk="1" hangingPunct="1">
              <a:buFontTx/>
              <a:buAutoNum type="arabicPeriod"/>
            </a:pPr>
            <a:r>
              <a:rPr lang="en-US" altLang="ja-JP" sz="3600" dirty="0">
                <a:solidFill>
                  <a:schemeClr val="tx2"/>
                </a:solidFill>
                <a:latin typeface="Georgia" pitchFamily="18" charset="0"/>
              </a:rPr>
              <a:t>Elder naysayers</a:t>
            </a:r>
            <a:endParaRPr lang="en-US" altLang="en-US" sz="3600" dirty="0">
              <a:solidFill>
                <a:schemeClr val="tx2"/>
              </a:solidFill>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gtEl>
                                        <p:attrNameLst>
                                          <p:attrName>style.visibility</p:attrName>
                                        </p:attrNameLst>
                                      </p:cBhvr>
                                      <p:to>
                                        <p:strVal val="visible"/>
                                      </p:to>
                                    </p:set>
                                    <p:anim calcmode="lin" valueType="num">
                                      <p:cBhvr additive="base">
                                        <p:cTn id="7" dur="500" fill="hold"/>
                                        <p:tgtEl>
                                          <p:spTgt spid="437251"/>
                                        </p:tgtEl>
                                        <p:attrNameLst>
                                          <p:attrName>ppt_x</p:attrName>
                                        </p:attrNameLst>
                                      </p:cBhvr>
                                      <p:tavLst>
                                        <p:tav tm="0">
                                          <p:val>
                                            <p:strVal val="0-#ppt_w/2"/>
                                          </p:val>
                                        </p:tav>
                                        <p:tav tm="100000">
                                          <p:val>
                                            <p:strVal val="#ppt_x"/>
                                          </p:val>
                                        </p:tav>
                                      </p:tavLst>
                                    </p:anim>
                                    <p:anim calcmode="lin" valueType="num">
                                      <p:cBhvr additive="base">
                                        <p:cTn id="8" dur="500" fill="hold"/>
                                        <p:tgtEl>
                                          <p:spTgt spid="4372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ldLvl="2"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bwMode="auto">
          <a:noFill/>
          <a:ln>
            <a:miter lim="800000"/>
            <a:headEnd/>
            <a:tailEnd/>
          </a:ln>
        </p:spPr>
        <p:txBody>
          <a:bodyPr vert="horz" wrap="square" numCol="1" compatLnSpc="1">
            <a:prstTxWarp prst="textNoShape">
              <a:avLst/>
            </a:prstTxWarp>
          </a:bodyPr>
          <a:lstStyle/>
          <a:p>
            <a:pPr eaLnBrk="1" hangingPunct="1"/>
            <a:r>
              <a:rPr lang="en-US" altLang="en-US" sz="5400" dirty="0">
                <a:latin typeface="+mj-lt"/>
              </a:rPr>
              <a:t>How to remedy the situation?</a:t>
            </a:r>
          </a:p>
        </p:txBody>
      </p:sp>
      <p:sp>
        <p:nvSpPr>
          <p:cNvPr id="441347" name="Rectangle 3"/>
          <p:cNvSpPr>
            <a:spLocks noGrp="1" noChangeArrowheads="1"/>
          </p:cNvSpPr>
          <p:nvPr>
            <p:ph idx="1"/>
          </p:nvPr>
        </p:nvSpPr>
        <p:spPr bwMode="auto">
          <a:xfrm>
            <a:off x="457200" y="1676400"/>
            <a:ext cx="8229600" cy="4495800"/>
          </a:xfrm>
          <a:noFill/>
          <a:ln>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FontTx/>
              <a:buAutoNum type="arabicPeriod"/>
            </a:pPr>
            <a:r>
              <a:rPr lang="en-US" altLang="ja-JP" dirty="0">
                <a:solidFill>
                  <a:schemeClr val="tx2"/>
                </a:solidFill>
                <a:latin typeface="Georgia" pitchFamily="18" charset="0"/>
              </a:rPr>
              <a:t>Establishing a sense of urgency</a:t>
            </a:r>
          </a:p>
          <a:p>
            <a:pPr marL="609600" indent="-609600" eaLnBrk="1" hangingPunct="1">
              <a:buFontTx/>
              <a:buAutoNum type="arabicPeriod"/>
            </a:pPr>
            <a:r>
              <a:rPr lang="en-US" altLang="ja-JP" dirty="0">
                <a:solidFill>
                  <a:schemeClr val="tx2"/>
                </a:solidFill>
                <a:latin typeface="Georgia" pitchFamily="18" charset="0"/>
              </a:rPr>
              <a:t>Creating the guiding coalition</a:t>
            </a:r>
          </a:p>
          <a:p>
            <a:pPr marL="609600" indent="-609600" eaLnBrk="1" hangingPunct="1">
              <a:buFontTx/>
              <a:buAutoNum type="arabicPeriod"/>
            </a:pPr>
            <a:r>
              <a:rPr lang="en-US" altLang="ja-JP" dirty="0">
                <a:solidFill>
                  <a:schemeClr val="tx2"/>
                </a:solidFill>
                <a:latin typeface="Georgia" pitchFamily="18" charset="0"/>
              </a:rPr>
              <a:t>Developing a Vision and Strategy</a:t>
            </a:r>
          </a:p>
          <a:p>
            <a:pPr marL="609600" indent="-609600" eaLnBrk="1" hangingPunct="1">
              <a:buFontTx/>
              <a:buAutoNum type="arabicPeriod"/>
            </a:pPr>
            <a:r>
              <a:rPr lang="en-US" altLang="ja-JP" dirty="0">
                <a:solidFill>
                  <a:schemeClr val="tx2"/>
                </a:solidFill>
                <a:latin typeface="Georgia" pitchFamily="18" charset="0"/>
              </a:rPr>
              <a:t>Communicating the changed Vision</a:t>
            </a:r>
          </a:p>
          <a:p>
            <a:pPr marL="609600" indent="-609600" eaLnBrk="1" hangingPunct="1">
              <a:buFontTx/>
              <a:buAutoNum type="arabicPeriod"/>
            </a:pPr>
            <a:r>
              <a:rPr lang="en-US" altLang="ja-JP" dirty="0">
                <a:solidFill>
                  <a:schemeClr val="tx2"/>
                </a:solidFill>
                <a:latin typeface="Georgia" pitchFamily="18" charset="0"/>
              </a:rPr>
              <a:t>Empowering (expecting) a broad base of members to take action</a:t>
            </a:r>
          </a:p>
          <a:p>
            <a:pPr marL="609600" indent="-609600" eaLnBrk="1" hangingPunct="1">
              <a:buFontTx/>
              <a:buAutoNum type="arabicPeriod"/>
            </a:pPr>
            <a:r>
              <a:rPr lang="en-US" altLang="ja-JP" dirty="0">
                <a:solidFill>
                  <a:schemeClr val="tx2"/>
                </a:solidFill>
                <a:latin typeface="Georgia" pitchFamily="18" charset="0"/>
              </a:rPr>
              <a:t>Generating short-term wins</a:t>
            </a:r>
          </a:p>
          <a:p>
            <a:pPr marL="609600" indent="-609600" eaLnBrk="1" hangingPunct="1">
              <a:buFontTx/>
              <a:buNone/>
            </a:pPr>
            <a:endParaRPr lang="en-US" altLang="ja-JP" dirty="0">
              <a:solidFill>
                <a:schemeClr val="tx2"/>
              </a:solidFill>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1347">
                                            <p:bg/>
                                          </p:spTgt>
                                        </p:tgtEl>
                                        <p:attrNameLst>
                                          <p:attrName>style.visibility</p:attrName>
                                        </p:attrNameLst>
                                      </p:cBhvr>
                                      <p:to>
                                        <p:strVal val="visible"/>
                                      </p:to>
                                    </p:set>
                                    <p:anim calcmode="lin" valueType="num">
                                      <p:cBhvr additive="base">
                                        <p:cTn id="7" dur="500" fill="hold"/>
                                        <p:tgtEl>
                                          <p:spTgt spid="441347">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41347">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1347">
                                            <p:txEl>
                                              <p:pRg st="0" end="0"/>
                                            </p:txEl>
                                          </p:spTgt>
                                        </p:tgtEl>
                                        <p:attrNameLst>
                                          <p:attrName>style.visibility</p:attrName>
                                        </p:attrNameLst>
                                      </p:cBhvr>
                                      <p:to>
                                        <p:strVal val="visible"/>
                                      </p:to>
                                    </p:set>
                                    <p:anim calcmode="lin" valueType="num">
                                      <p:cBhvr additive="base">
                                        <p:cTn id="13" dur="500" fill="hold"/>
                                        <p:tgtEl>
                                          <p:spTgt spid="44134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13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1347">
                                            <p:txEl>
                                              <p:pRg st="1" end="1"/>
                                            </p:txEl>
                                          </p:spTgt>
                                        </p:tgtEl>
                                        <p:attrNameLst>
                                          <p:attrName>style.visibility</p:attrName>
                                        </p:attrNameLst>
                                      </p:cBhvr>
                                      <p:to>
                                        <p:strVal val="visible"/>
                                      </p:to>
                                    </p:set>
                                    <p:anim calcmode="lin" valueType="num">
                                      <p:cBhvr additive="base">
                                        <p:cTn id="19" dur="500" fill="hold"/>
                                        <p:tgtEl>
                                          <p:spTgt spid="44134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13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1347">
                                            <p:txEl>
                                              <p:pRg st="2" end="2"/>
                                            </p:txEl>
                                          </p:spTgt>
                                        </p:tgtEl>
                                        <p:attrNameLst>
                                          <p:attrName>style.visibility</p:attrName>
                                        </p:attrNameLst>
                                      </p:cBhvr>
                                      <p:to>
                                        <p:strVal val="visible"/>
                                      </p:to>
                                    </p:set>
                                    <p:anim calcmode="lin" valueType="num">
                                      <p:cBhvr additive="base">
                                        <p:cTn id="25" dur="500" fill="hold"/>
                                        <p:tgtEl>
                                          <p:spTgt spid="441347">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13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1347">
                                            <p:txEl>
                                              <p:pRg st="3" end="3"/>
                                            </p:txEl>
                                          </p:spTgt>
                                        </p:tgtEl>
                                        <p:attrNameLst>
                                          <p:attrName>style.visibility</p:attrName>
                                        </p:attrNameLst>
                                      </p:cBhvr>
                                      <p:to>
                                        <p:strVal val="visible"/>
                                      </p:to>
                                    </p:set>
                                    <p:anim calcmode="lin" valueType="num">
                                      <p:cBhvr additive="base">
                                        <p:cTn id="31" dur="500" fill="hold"/>
                                        <p:tgtEl>
                                          <p:spTgt spid="441347">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13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1347">
                                            <p:txEl>
                                              <p:pRg st="4" end="4"/>
                                            </p:txEl>
                                          </p:spTgt>
                                        </p:tgtEl>
                                        <p:attrNameLst>
                                          <p:attrName>style.visibility</p:attrName>
                                        </p:attrNameLst>
                                      </p:cBhvr>
                                      <p:to>
                                        <p:strVal val="visible"/>
                                      </p:to>
                                    </p:set>
                                    <p:anim calcmode="lin" valueType="num">
                                      <p:cBhvr additive="base">
                                        <p:cTn id="37" dur="500" fill="hold"/>
                                        <p:tgtEl>
                                          <p:spTgt spid="441347">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4134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41347">
                                            <p:txEl>
                                              <p:pRg st="5" end="5"/>
                                            </p:txEl>
                                          </p:spTgt>
                                        </p:tgtEl>
                                        <p:attrNameLst>
                                          <p:attrName>style.visibility</p:attrName>
                                        </p:attrNameLst>
                                      </p:cBhvr>
                                      <p:to>
                                        <p:strVal val="visible"/>
                                      </p:to>
                                    </p:set>
                                    <p:anim calcmode="lin" valueType="num">
                                      <p:cBhvr additive="base">
                                        <p:cTn id="43" dur="500" fill="hold"/>
                                        <p:tgtEl>
                                          <p:spTgt spid="441347">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4134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47" grpId="0" build="p" bldLvl="2"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bwMode="auto">
          <a:noFill/>
          <a:ln>
            <a:miter lim="800000"/>
            <a:headEnd/>
            <a:tailEnd/>
          </a:ln>
        </p:spPr>
        <p:txBody>
          <a:bodyPr vert="horz" wrap="square" numCol="1" compatLnSpc="1">
            <a:prstTxWarp prst="textNoShape">
              <a:avLst/>
            </a:prstTxWarp>
          </a:bodyPr>
          <a:lstStyle/>
          <a:p>
            <a:pPr eaLnBrk="1" hangingPunct="1"/>
            <a:endParaRPr lang="en-US" altLang="en-US" sz="5400" dirty="0">
              <a:latin typeface="+mj-lt"/>
            </a:endParaRPr>
          </a:p>
        </p:txBody>
      </p:sp>
      <p:pic>
        <p:nvPicPr>
          <p:cNvPr id="3" name="Content Placeholder 2">
            <a:extLst>
              <a:ext uri="{FF2B5EF4-FFF2-40B4-BE49-F238E27FC236}">
                <a16:creationId xmlns:a16="http://schemas.microsoft.com/office/drawing/2014/main" id="{55236D33-9F50-CFCC-C180-1EF461CC8295}"/>
              </a:ext>
            </a:extLst>
          </p:cNvPr>
          <p:cNvPicPr>
            <a:picLocks noGrp="1" noChangeAspect="1"/>
          </p:cNvPicPr>
          <p:nvPr>
            <p:ph idx="1"/>
          </p:nvPr>
        </p:nvPicPr>
        <p:blipFill>
          <a:blip r:embed="rId3"/>
          <a:stretch>
            <a:fillRect/>
          </a:stretch>
        </p:blipFill>
        <p:spPr bwMode="auto">
          <a:xfrm>
            <a:off x="-152400" y="0"/>
            <a:ext cx="9524999" cy="6172200"/>
          </a:xfrm>
          <a:noFill/>
          <a:ln>
            <a:miter lim="800000"/>
            <a:headEnd/>
            <a:tailEnd/>
          </a:ln>
        </p:spPr>
      </p:pic>
    </p:spTree>
    <p:extLst>
      <p:ext uri="{BB962C8B-B14F-4D97-AF65-F5344CB8AC3E}">
        <p14:creationId xmlns:p14="http://schemas.microsoft.com/office/powerpoint/2010/main" val="3885469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bwMode="auto">
          <a:noFill/>
          <a:ln>
            <a:miter lim="800000"/>
            <a:headEnd/>
            <a:tailEnd/>
          </a:ln>
        </p:spPr>
        <p:txBody>
          <a:bodyPr vert="horz" wrap="square" numCol="1" compatLnSpc="1">
            <a:prstTxWarp prst="textNoShape">
              <a:avLst/>
            </a:prstTxWarp>
          </a:bodyPr>
          <a:lstStyle/>
          <a:p>
            <a:pPr marL="762000" indent="-762000" eaLnBrk="1" hangingPunct="1"/>
            <a:r>
              <a:rPr lang="en-US" altLang="en-US" sz="5400" dirty="0">
                <a:latin typeface="+mj-lt"/>
              </a:rPr>
              <a:t>Leadership</a:t>
            </a:r>
          </a:p>
        </p:txBody>
      </p:sp>
      <p:sp>
        <p:nvSpPr>
          <p:cNvPr id="396291" name="Rectangle 3"/>
          <p:cNvSpPr>
            <a:spLocks noGrp="1" noChangeArrowheads="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endParaRPr lang="en-US" altLang="ja-JP" sz="5400" dirty="0">
              <a:solidFill>
                <a:schemeClr val="tx2"/>
              </a:solidFill>
              <a:latin typeface="Georgia" pitchFamily="18" charset="0"/>
            </a:endParaRPr>
          </a:p>
          <a:p>
            <a:pPr marL="609600" indent="-609600" eaLnBrk="1" hangingPunct="1"/>
            <a:endParaRPr lang="en-US" altLang="ja-JP" sz="5400" dirty="0">
              <a:solidFill>
                <a:schemeClr val="tx2"/>
              </a:solidFill>
              <a:latin typeface="Georgia" pitchFamily="18" charset="0"/>
            </a:endParaRPr>
          </a:p>
          <a:p>
            <a:pPr marL="609600" indent="-609600" eaLnBrk="1" hangingPunct="1"/>
            <a:r>
              <a:rPr lang="en-US" altLang="ja-JP" sz="5400" dirty="0">
                <a:solidFill>
                  <a:schemeClr val="tx2"/>
                </a:solidFill>
                <a:latin typeface="Georgia" pitchFamily="18" charset="0"/>
              </a:rPr>
              <a:t>THANK YOU</a:t>
            </a:r>
          </a:p>
          <a:p>
            <a:pPr marL="609600" indent="-609600" eaLnBrk="1" hangingPunct="1"/>
            <a:endParaRPr lang="en-US" altLang="ja-JP" dirty="0">
              <a:solidFill>
                <a:schemeClr val="tx2"/>
              </a:solidFill>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96291">
                                            <p:bg/>
                                          </p:spTgt>
                                        </p:tgtEl>
                                        <p:attrNameLst>
                                          <p:attrName>style.visibility</p:attrName>
                                        </p:attrNameLst>
                                      </p:cBhvr>
                                      <p:to>
                                        <p:strVal val="visible"/>
                                      </p:to>
                                    </p:set>
                                    <p:anim calcmode="lin" valueType="num">
                                      <p:cBhvr additive="base">
                                        <p:cTn id="7" dur="500" fill="hold"/>
                                        <p:tgtEl>
                                          <p:spTgt spid="396291">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396291">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96291">
                                            <p:txEl>
                                              <p:pRg st="2" end="2"/>
                                            </p:txEl>
                                          </p:spTgt>
                                        </p:tgtEl>
                                        <p:attrNameLst>
                                          <p:attrName>style.visibility</p:attrName>
                                        </p:attrNameLst>
                                      </p:cBhvr>
                                      <p:to>
                                        <p:strVal val="visible"/>
                                      </p:to>
                                    </p:set>
                                    <p:anim calcmode="lin" valueType="num">
                                      <p:cBhvr additive="base">
                                        <p:cTn id="13" dur="500" fill="hold"/>
                                        <p:tgtEl>
                                          <p:spTgt spid="39629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9629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6291" grpId="0" build="p" bldLvl="2"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D5C2C-3AA7-331A-EA9F-1EB6CBC848EE}"/>
              </a:ext>
            </a:extLst>
          </p:cNvPr>
          <p:cNvSpPr>
            <a:spLocks noGrp="1"/>
          </p:cNvSpPr>
          <p:nvPr>
            <p:ph type="title"/>
          </p:nvPr>
        </p:nvSpPr>
        <p:spPr/>
        <p:txBody>
          <a:bodyPr/>
          <a:lstStyle/>
          <a:p>
            <a:endParaRPr lang="en-NP" sz="5400" dirty="0">
              <a:latin typeface="+mj-lt"/>
            </a:endParaRPr>
          </a:p>
        </p:txBody>
      </p:sp>
      <p:sp>
        <p:nvSpPr>
          <p:cNvPr id="3" name="Content Placeholder 2">
            <a:extLst>
              <a:ext uri="{FF2B5EF4-FFF2-40B4-BE49-F238E27FC236}">
                <a16:creationId xmlns:a16="http://schemas.microsoft.com/office/drawing/2014/main" id="{55DF6478-B3A5-F965-FC55-965F15314B70}"/>
              </a:ext>
            </a:extLst>
          </p:cNvPr>
          <p:cNvSpPr>
            <a:spLocks noGrp="1"/>
          </p:cNvSpPr>
          <p:nvPr>
            <p:ph idx="1"/>
          </p:nvPr>
        </p:nvSpPr>
        <p:spPr/>
        <p:txBody>
          <a:bodyPr/>
          <a:lstStyle/>
          <a:p>
            <a:endParaRPr lang="en-NP" sz="3200" dirty="0">
              <a:solidFill>
                <a:schemeClr val="tx2"/>
              </a:solidFill>
            </a:endParaRPr>
          </a:p>
          <a:p>
            <a:endParaRPr lang="en-NP" sz="3200" dirty="0">
              <a:solidFill>
                <a:schemeClr val="tx2"/>
              </a:solidFill>
            </a:endParaRPr>
          </a:p>
          <a:p>
            <a:endParaRPr lang="en-NP" sz="3200" dirty="0">
              <a:solidFill>
                <a:schemeClr val="tx2"/>
              </a:solidFill>
            </a:endParaRPr>
          </a:p>
          <a:p>
            <a:r>
              <a:rPr lang="en-NP" sz="5400" dirty="0">
                <a:solidFill>
                  <a:schemeClr val="tx2"/>
                </a:solidFill>
              </a:rPr>
              <a:t>What is Leadership??</a:t>
            </a:r>
          </a:p>
        </p:txBody>
      </p:sp>
    </p:spTree>
    <p:extLst>
      <p:ext uri="{BB962C8B-B14F-4D97-AF65-F5344CB8AC3E}">
        <p14:creationId xmlns:p14="http://schemas.microsoft.com/office/powerpoint/2010/main" val="4036929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D5C2C-3AA7-331A-EA9F-1EB6CBC848EE}"/>
              </a:ext>
            </a:extLst>
          </p:cNvPr>
          <p:cNvSpPr>
            <a:spLocks noGrp="1"/>
          </p:cNvSpPr>
          <p:nvPr>
            <p:ph type="title"/>
          </p:nvPr>
        </p:nvSpPr>
        <p:spPr/>
        <p:txBody>
          <a:bodyPr/>
          <a:lstStyle/>
          <a:p>
            <a:r>
              <a:rPr lang="en-US" altLang="en-US" sz="5400" dirty="0">
                <a:solidFill>
                  <a:schemeClr val="bg1"/>
                </a:solidFill>
                <a:latin typeface="+mj-lt"/>
              </a:rPr>
              <a:t>What is Leadership?</a:t>
            </a:r>
            <a:endParaRPr lang="en-NP" sz="5400" dirty="0">
              <a:latin typeface="+mj-lt"/>
            </a:endParaRPr>
          </a:p>
        </p:txBody>
      </p:sp>
      <p:sp>
        <p:nvSpPr>
          <p:cNvPr id="3" name="Content Placeholder 2">
            <a:extLst>
              <a:ext uri="{FF2B5EF4-FFF2-40B4-BE49-F238E27FC236}">
                <a16:creationId xmlns:a16="http://schemas.microsoft.com/office/drawing/2014/main" id="{55DF6478-B3A5-F965-FC55-965F15314B70}"/>
              </a:ext>
            </a:extLst>
          </p:cNvPr>
          <p:cNvSpPr>
            <a:spLocks noGrp="1"/>
          </p:cNvSpPr>
          <p:nvPr>
            <p:ph idx="1"/>
          </p:nvPr>
        </p:nvSpPr>
        <p:spPr/>
        <p:txBody>
          <a:bodyPr/>
          <a:lstStyle/>
          <a:p>
            <a:r>
              <a:rPr lang="en-NP" sz="3600" dirty="0">
                <a:solidFill>
                  <a:schemeClr val="tx2"/>
                </a:solidFill>
              </a:rPr>
              <a:t>Leadership in Rotary has never been about position or authority</a:t>
            </a:r>
          </a:p>
          <a:p>
            <a:r>
              <a:rPr lang="en-NP" sz="3600" dirty="0">
                <a:solidFill>
                  <a:schemeClr val="tx2"/>
                </a:solidFill>
              </a:rPr>
              <a:t>True leadership is not about standing above people, but standing with them</a:t>
            </a:r>
          </a:p>
          <a:p>
            <a:r>
              <a:rPr lang="en-US" altLang="ja-JP" sz="3600" dirty="0">
                <a:solidFill>
                  <a:schemeClr val="tx2"/>
                </a:solidFill>
                <a:latin typeface="Georgia" pitchFamily="18" charset="0"/>
              </a:rPr>
              <a:t>Leadership in Rotary is always about responsibility.</a:t>
            </a:r>
            <a:endParaRPr lang="en-US" sz="3600" dirty="0">
              <a:solidFill>
                <a:schemeClr val="tx2"/>
              </a:solidFill>
            </a:endParaRPr>
          </a:p>
          <a:p>
            <a:endParaRPr lang="en-NP" sz="3200" dirty="0">
              <a:solidFill>
                <a:schemeClr val="tx2"/>
              </a:solidFill>
            </a:endParaRPr>
          </a:p>
        </p:txBody>
      </p:sp>
    </p:spTree>
    <p:extLst>
      <p:ext uri="{BB962C8B-B14F-4D97-AF65-F5344CB8AC3E}">
        <p14:creationId xmlns:p14="http://schemas.microsoft.com/office/powerpoint/2010/main" val="592920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D5C2C-3AA7-331A-EA9F-1EB6CBC848EE}"/>
              </a:ext>
            </a:extLst>
          </p:cNvPr>
          <p:cNvSpPr>
            <a:spLocks noGrp="1"/>
          </p:cNvSpPr>
          <p:nvPr>
            <p:ph type="title"/>
          </p:nvPr>
        </p:nvSpPr>
        <p:spPr/>
        <p:txBody>
          <a:bodyPr/>
          <a:lstStyle/>
          <a:p>
            <a:r>
              <a:rPr lang="en-US" altLang="en-US" sz="5400" dirty="0">
                <a:solidFill>
                  <a:schemeClr val="bg1"/>
                </a:solidFill>
                <a:latin typeface="+mj-lt"/>
              </a:rPr>
              <a:t>Leadership</a:t>
            </a:r>
            <a:endParaRPr lang="en-NP" sz="5400" dirty="0">
              <a:latin typeface="+mj-lt"/>
            </a:endParaRPr>
          </a:p>
        </p:txBody>
      </p:sp>
      <p:sp>
        <p:nvSpPr>
          <p:cNvPr id="3" name="Content Placeholder 2">
            <a:extLst>
              <a:ext uri="{FF2B5EF4-FFF2-40B4-BE49-F238E27FC236}">
                <a16:creationId xmlns:a16="http://schemas.microsoft.com/office/drawing/2014/main" id="{55DF6478-B3A5-F965-FC55-965F15314B70}"/>
              </a:ext>
            </a:extLst>
          </p:cNvPr>
          <p:cNvSpPr>
            <a:spLocks noGrp="1"/>
          </p:cNvSpPr>
          <p:nvPr>
            <p:ph idx="1"/>
          </p:nvPr>
        </p:nvSpPr>
        <p:spPr/>
        <p:txBody>
          <a:bodyPr/>
          <a:lstStyle/>
          <a:p>
            <a:r>
              <a:rPr lang="en-NP" sz="3600" dirty="0">
                <a:solidFill>
                  <a:schemeClr val="tx2"/>
                </a:solidFill>
              </a:rPr>
              <a:t>Leadership in Rotary is taking decisive action for the future</a:t>
            </a:r>
          </a:p>
          <a:p>
            <a:pPr marL="0" indent="0">
              <a:buNone/>
            </a:pPr>
            <a:endParaRPr lang="en-NP" sz="3600" dirty="0">
              <a:solidFill>
                <a:schemeClr val="tx2"/>
              </a:solidFill>
            </a:endParaRPr>
          </a:p>
          <a:p>
            <a:r>
              <a:rPr lang="en-US" altLang="ja-JP" sz="3600" dirty="0">
                <a:solidFill>
                  <a:schemeClr val="tx2"/>
                </a:solidFill>
                <a:latin typeface="Georgia" pitchFamily="18" charset="0"/>
              </a:rPr>
              <a:t>In simpler terms, leadership is focused on future, and the future of Rotary is our primary concern</a:t>
            </a:r>
            <a:endParaRPr lang="en-US" sz="3600" dirty="0">
              <a:solidFill>
                <a:schemeClr val="tx2"/>
              </a:solidFill>
            </a:endParaRPr>
          </a:p>
          <a:p>
            <a:endParaRPr lang="en-NP" sz="3200" dirty="0">
              <a:solidFill>
                <a:schemeClr val="tx2"/>
              </a:solidFill>
            </a:endParaRPr>
          </a:p>
        </p:txBody>
      </p:sp>
    </p:spTree>
    <p:extLst>
      <p:ext uri="{BB962C8B-B14F-4D97-AF65-F5344CB8AC3E}">
        <p14:creationId xmlns:p14="http://schemas.microsoft.com/office/powerpoint/2010/main" val="840435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DC189-7F68-294F-0C15-77C797908102}"/>
              </a:ext>
            </a:extLst>
          </p:cNvPr>
          <p:cNvSpPr>
            <a:spLocks noGrp="1"/>
          </p:cNvSpPr>
          <p:nvPr>
            <p:ph type="title"/>
          </p:nvPr>
        </p:nvSpPr>
        <p:spPr/>
        <p:txBody>
          <a:bodyPr/>
          <a:lstStyle/>
          <a:p>
            <a:r>
              <a:rPr lang="en-NP" sz="5400" dirty="0">
                <a:latin typeface="+mj-lt"/>
              </a:rPr>
              <a:t>What does a Club Leader do?</a:t>
            </a:r>
          </a:p>
        </p:txBody>
      </p:sp>
      <p:sp>
        <p:nvSpPr>
          <p:cNvPr id="3" name="Content Placeholder 2">
            <a:extLst>
              <a:ext uri="{FF2B5EF4-FFF2-40B4-BE49-F238E27FC236}">
                <a16:creationId xmlns:a16="http://schemas.microsoft.com/office/drawing/2014/main" id="{F98E7A38-B76A-E782-D9E6-71821BA548DE}"/>
              </a:ext>
            </a:extLst>
          </p:cNvPr>
          <p:cNvSpPr>
            <a:spLocks noGrp="1"/>
          </p:cNvSpPr>
          <p:nvPr>
            <p:ph idx="1"/>
          </p:nvPr>
        </p:nvSpPr>
        <p:spPr/>
        <p:txBody>
          <a:bodyPr/>
          <a:lstStyle/>
          <a:p>
            <a:r>
              <a:rPr lang="en-US" altLang="ja-JP" sz="4000" dirty="0">
                <a:solidFill>
                  <a:schemeClr val="tx2"/>
                </a:solidFill>
                <a:latin typeface="Georgia" pitchFamily="18" charset="0"/>
              </a:rPr>
              <a:t>What are important Leadership Skills for your role?</a:t>
            </a:r>
          </a:p>
          <a:p>
            <a:endParaRPr lang="en-NP" dirty="0">
              <a:solidFill>
                <a:schemeClr val="tx2"/>
              </a:solidFill>
            </a:endParaRPr>
          </a:p>
        </p:txBody>
      </p:sp>
    </p:spTree>
    <p:extLst>
      <p:ext uri="{BB962C8B-B14F-4D97-AF65-F5344CB8AC3E}">
        <p14:creationId xmlns:p14="http://schemas.microsoft.com/office/powerpoint/2010/main" val="2317632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DC189-7F68-294F-0C15-77C797908102}"/>
              </a:ext>
            </a:extLst>
          </p:cNvPr>
          <p:cNvSpPr>
            <a:spLocks noGrp="1"/>
          </p:cNvSpPr>
          <p:nvPr>
            <p:ph type="title"/>
          </p:nvPr>
        </p:nvSpPr>
        <p:spPr/>
        <p:txBody>
          <a:bodyPr/>
          <a:lstStyle/>
          <a:p>
            <a:r>
              <a:rPr lang="en-NP" sz="5400" dirty="0">
                <a:latin typeface="+mj-lt"/>
              </a:rPr>
              <a:t>What does a Club Leader do?</a:t>
            </a:r>
          </a:p>
        </p:txBody>
      </p:sp>
      <p:sp>
        <p:nvSpPr>
          <p:cNvPr id="3" name="Content Placeholder 2">
            <a:extLst>
              <a:ext uri="{FF2B5EF4-FFF2-40B4-BE49-F238E27FC236}">
                <a16:creationId xmlns:a16="http://schemas.microsoft.com/office/drawing/2014/main" id="{F98E7A38-B76A-E782-D9E6-71821BA548DE}"/>
              </a:ext>
            </a:extLst>
          </p:cNvPr>
          <p:cNvSpPr>
            <a:spLocks noGrp="1"/>
          </p:cNvSpPr>
          <p:nvPr>
            <p:ph idx="1"/>
          </p:nvPr>
        </p:nvSpPr>
        <p:spPr/>
        <p:txBody>
          <a:bodyPr/>
          <a:lstStyle/>
          <a:p>
            <a:r>
              <a:rPr lang="en-US" altLang="ja-JP" sz="4000" dirty="0">
                <a:solidFill>
                  <a:schemeClr val="tx2"/>
                </a:solidFill>
                <a:latin typeface="Georgia" pitchFamily="18" charset="0"/>
              </a:rPr>
              <a:t>As a Club Leader, You lead and motivate your club, ensuring that club members feel valuable, inspired and connected to each other.</a:t>
            </a:r>
          </a:p>
          <a:p>
            <a:endParaRPr lang="en-NP" dirty="0">
              <a:solidFill>
                <a:schemeClr val="tx2"/>
              </a:solidFill>
            </a:endParaRPr>
          </a:p>
        </p:txBody>
      </p:sp>
    </p:spTree>
    <p:extLst>
      <p:ext uri="{BB962C8B-B14F-4D97-AF65-F5344CB8AC3E}">
        <p14:creationId xmlns:p14="http://schemas.microsoft.com/office/powerpoint/2010/main" val="161473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36865" name="Rectangle 2"/>
          <p:cNvSpPr>
            <a:spLocks noGrp="1" noChangeArrowheads="1"/>
          </p:cNvSpPr>
          <p:nvPr>
            <p:ph type="title" idx="4294967295"/>
          </p:nvPr>
        </p:nvSpPr>
        <p:spPr bwMode="auto">
          <a:xfrm>
            <a:off x="381000" y="457200"/>
            <a:ext cx="8763000" cy="533400"/>
          </a:xfrm>
          <a:prstGeom prst="rect">
            <a:avLst/>
          </a:prstGeom>
          <a:noFill/>
          <a:ln>
            <a:miter lim="800000"/>
            <a:headEnd/>
            <a:tailEnd/>
          </a:ln>
        </p:spPr>
        <p:txBody>
          <a:bodyPr lIns="0" tIns="0" rIns="0" bIns="0" anchor="ctr"/>
          <a:lstStyle/>
          <a:p>
            <a:pPr algn="l" eaLnBrk="1" hangingPunct="1"/>
            <a:r>
              <a:rPr lang="en-US" altLang="en-US" sz="5400" dirty="0">
                <a:solidFill>
                  <a:schemeClr val="bg1"/>
                </a:solidFill>
              </a:rPr>
              <a:t>Important Leadership Skills</a:t>
            </a:r>
          </a:p>
        </p:txBody>
      </p:sp>
      <p:sp>
        <p:nvSpPr>
          <p:cNvPr id="430083" name="Rectangle 3"/>
          <p:cNvSpPr>
            <a:spLocks noGrp="1" noChangeArrowheads="1"/>
          </p:cNvSpPr>
          <p:nvPr>
            <p:ph idx="4294967295"/>
          </p:nvPr>
        </p:nvSpPr>
        <p:spPr bwMode="auto">
          <a:xfrm>
            <a:off x="457200" y="1219200"/>
            <a:ext cx="8229600" cy="4525963"/>
          </a:xfrm>
          <a:prstGeom prst="rect">
            <a:avLst/>
          </a:prstGeom>
          <a:noFill/>
          <a:ln>
            <a:miter lim="800000"/>
            <a:headEnd/>
            <a:tailEnd/>
          </a:ln>
        </p:spPr>
        <p:txBody>
          <a:bodyPr/>
          <a:lstStyle/>
          <a:p>
            <a:pPr algn="just" eaLnBrk="1" hangingPunct="1">
              <a:buFont typeface="Arial" panose="020B0604020202020204" pitchFamily="34" charset="0"/>
              <a:buChar char="•"/>
            </a:pPr>
            <a:r>
              <a:rPr lang="en-US" altLang="ja-JP" sz="4000" dirty="0">
                <a:solidFill>
                  <a:schemeClr val="tx2"/>
                </a:solidFill>
                <a:latin typeface="Georgia" pitchFamily="18" charset="0"/>
              </a:rPr>
              <a:t>Integrity &amp; Ability to Delegate</a:t>
            </a:r>
          </a:p>
          <a:p>
            <a:pPr algn="just" eaLnBrk="1" hangingPunct="1">
              <a:buFont typeface="Arial" panose="020B0604020202020204" pitchFamily="34" charset="0"/>
              <a:buChar char="•"/>
            </a:pPr>
            <a:r>
              <a:rPr lang="en-US" altLang="ja-JP" sz="4000" dirty="0">
                <a:solidFill>
                  <a:schemeClr val="tx2"/>
                </a:solidFill>
                <a:latin typeface="Georgia" pitchFamily="18" charset="0"/>
              </a:rPr>
              <a:t>Communication &amp; Self Awareness</a:t>
            </a:r>
          </a:p>
          <a:p>
            <a:pPr algn="just" eaLnBrk="1" hangingPunct="1">
              <a:buFont typeface="Arial" panose="020B0604020202020204" pitchFamily="34" charset="0"/>
              <a:buChar char="•"/>
            </a:pPr>
            <a:r>
              <a:rPr lang="en-US" altLang="ja-JP" sz="4000" dirty="0">
                <a:solidFill>
                  <a:schemeClr val="tx2"/>
                </a:solidFill>
                <a:latin typeface="Georgia" pitchFamily="18" charset="0"/>
              </a:rPr>
              <a:t>Gratitude &amp; Learning Agility</a:t>
            </a:r>
          </a:p>
          <a:p>
            <a:pPr algn="just" eaLnBrk="1" hangingPunct="1">
              <a:buFont typeface="Arial" panose="020B0604020202020204" pitchFamily="34" charset="0"/>
              <a:buChar char="•"/>
            </a:pPr>
            <a:r>
              <a:rPr lang="en-US" altLang="ja-JP" sz="4000" dirty="0">
                <a:solidFill>
                  <a:schemeClr val="tx2"/>
                </a:solidFill>
                <a:latin typeface="Georgia" pitchFamily="18" charset="0"/>
              </a:rPr>
              <a:t>Influence &amp; Empathy</a:t>
            </a:r>
          </a:p>
          <a:p>
            <a:pPr algn="just" eaLnBrk="1" hangingPunct="1">
              <a:buFont typeface="Arial" panose="020B0604020202020204" pitchFamily="34" charset="0"/>
              <a:buChar char="•"/>
            </a:pPr>
            <a:r>
              <a:rPr lang="en-US" altLang="ja-JP" sz="4000" dirty="0">
                <a:solidFill>
                  <a:schemeClr val="tx2"/>
                </a:solidFill>
                <a:latin typeface="Georgia" pitchFamily="18" charset="0"/>
              </a:rPr>
              <a:t>Stepping forward during a crisis</a:t>
            </a:r>
          </a:p>
        </p:txBody>
      </p:sp>
    </p:spTree>
    <p:extLst>
      <p:ext uri="{BB962C8B-B14F-4D97-AF65-F5344CB8AC3E}">
        <p14:creationId xmlns:p14="http://schemas.microsoft.com/office/powerpoint/2010/main" val="41731070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83">
                                            <p:bg/>
                                          </p:spTgt>
                                        </p:tgtEl>
                                        <p:attrNameLst>
                                          <p:attrName>style.visibility</p:attrName>
                                        </p:attrNameLst>
                                      </p:cBhvr>
                                      <p:to>
                                        <p:strVal val="visible"/>
                                      </p:to>
                                    </p:set>
                                    <p:anim calcmode="lin" valueType="num">
                                      <p:cBhvr additive="base">
                                        <p:cTn id="7" dur="500" fill="hold"/>
                                        <p:tgtEl>
                                          <p:spTgt spid="43008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08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83">
                                            <p:txEl>
                                              <p:pRg st="0" end="0"/>
                                            </p:txEl>
                                          </p:spTgt>
                                        </p:tgtEl>
                                        <p:attrNameLst>
                                          <p:attrName>style.visibility</p:attrName>
                                        </p:attrNameLst>
                                      </p:cBhvr>
                                      <p:to>
                                        <p:strVal val="visible"/>
                                      </p:to>
                                    </p:set>
                                    <p:anim calcmode="lin" valueType="num">
                                      <p:cBhvr additive="base">
                                        <p:cTn id="13" dur="500" fill="hold"/>
                                        <p:tgtEl>
                                          <p:spTgt spid="4300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083">
                                            <p:txEl>
                                              <p:pRg st="1" end="1"/>
                                            </p:txEl>
                                          </p:spTgt>
                                        </p:tgtEl>
                                        <p:attrNameLst>
                                          <p:attrName>style.visibility</p:attrName>
                                        </p:attrNameLst>
                                      </p:cBhvr>
                                      <p:to>
                                        <p:strVal val="visible"/>
                                      </p:to>
                                    </p:set>
                                    <p:anim calcmode="lin" valueType="num">
                                      <p:cBhvr additive="base">
                                        <p:cTn id="19" dur="500" fill="hold"/>
                                        <p:tgtEl>
                                          <p:spTgt spid="43008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0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083">
                                            <p:txEl>
                                              <p:pRg st="2" end="2"/>
                                            </p:txEl>
                                          </p:spTgt>
                                        </p:tgtEl>
                                        <p:attrNameLst>
                                          <p:attrName>style.visibility</p:attrName>
                                        </p:attrNameLst>
                                      </p:cBhvr>
                                      <p:to>
                                        <p:strVal val="visible"/>
                                      </p:to>
                                    </p:set>
                                    <p:anim calcmode="lin" valueType="num">
                                      <p:cBhvr additive="base">
                                        <p:cTn id="25" dur="500" fill="hold"/>
                                        <p:tgtEl>
                                          <p:spTgt spid="43008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0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083">
                                            <p:txEl>
                                              <p:pRg st="3" end="3"/>
                                            </p:txEl>
                                          </p:spTgt>
                                        </p:tgtEl>
                                        <p:attrNameLst>
                                          <p:attrName>style.visibility</p:attrName>
                                        </p:attrNameLst>
                                      </p:cBhvr>
                                      <p:to>
                                        <p:strVal val="visible"/>
                                      </p:to>
                                    </p:set>
                                    <p:anim calcmode="lin" valueType="num">
                                      <p:cBhvr additive="base">
                                        <p:cTn id="31" dur="500" fill="hold"/>
                                        <p:tgtEl>
                                          <p:spTgt spid="43008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00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0083">
                                            <p:txEl>
                                              <p:pRg st="4" end="4"/>
                                            </p:txEl>
                                          </p:spTgt>
                                        </p:tgtEl>
                                        <p:attrNameLst>
                                          <p:attrName>style.visibility</p:attrName>
                                        </p:attrNameLst>
                                      </p:cBhvr>
                                      <p:to>
                                        <p:strVal val="visible"/>
                                      </p:to>
                                    </p:set>
                                    <p:anim calcmode="lin" valueType="num">
                                      <p:cBhvr additive="base">
                                        <p:cTn id="37" dur="500" fill="hold"/>
                                        <p:tgtEl>
                                          <p:spTgt spid="430083">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008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3" grpId="0" build="p" bldLvl="2"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36865" name="Rectangle 2"/>
          <p:cNvSpPr>
            <a:spLocks noGrp="1" noChangeArrowheads="1"/>
          </p:cNvSpPr>
          <p:nvPr>
            <p:ph type="title" idx="4294967295"/>
          </p:nvPr>
        </p:nvSpPr>
        <p:spPr bwMode="auto">
          <a:xfrm>
            <a:off x="381000" y="457200"/>
            <a:ext cx="8763000" cy="533400"/>
          </a:xfrm>
          <a:prstGeom prst="rect">
            <a:avLst/>
          </a:prstGeom>
          <a:noFill/>
          <a:ln>
            <a:miter lim="800000"/>
            <a:headEnd/>
            <a:tailEnd/>
          </a:ln>
        </p:spPr>
        <p:txBody>
          <a:bodyPr lIns="0" tIns="0" rIns="0" bIns="0" anchor="ctr"/>
          <a:lstStyle/>
          <a:p>
            <a:pPr algn="l" eaLnBrk="1" hangingPunct="1"/>
            <a:r>
              <a:rPr lang="en-US" altLang="en-US" sz="5400" dirty="0">
                <a:solidFill>
                  <a:schemeClr val="bg1"/>
                </a:solidFill>
              </a:rPr>
              <a:t>Strategies to be used</a:t>
            </a:r>
          </a:p>
        </p:txBody>
      </p:sp>
      <p:sp>
        <p:nvSpPr>
          <p:cNvPr id="430083" name="Rectangle 3"/>
          <p:cNvSpPr>
            <a:spLocks noGrp="1" noChangeArrowheads="1"/>
          </p:cNvSpPr>
          <p:nvPr>
            <p:ph idx="4294967295"/>
          </p:nvPr>
        </p:nvSpPr>
        <p:spPr bwMode="auto">
          <a:xfrm>
            <a:off x="457200" y="1219200"/>
            <a:ext cx="8229600" cy="4525963"/>
          </a:xfrm>
          <a:prstGeom prst="rect">
            <a:avLst/>
          </a:prstGeom>
          <a:noFill/>
          <a:ln>
            <a:miter lim="800000"/>
            <a:headEnd/>
            <a:tailEnd/>
          </a:ln>
        </p:spPr>
        <p:txBody>
          <a:bodyPr/>
          <a:lstStyle/>
          <a:p>
            <a:r>
              <a:rPr lang="en-NP" sz="3600" dirty="0">
                <a:solidFill>
                  <a:schemeClr val="tx2"/>
                </a:solidFill>
                <a:latin typeface="Georgia" panose="02040502050405020303" pitchFamily="18" charset="0"/>
              </a:rPr>
              <a:t>What Strategies will you use to keep club members motivated? </a:t>
            </a:r>
          </a:p>
        </p:txBody>
      </p:sp>
    </p:spTree>
    <p:extLst>
      <p:ext uri="{BB962C8B-B14F-4D97-AF65-F5344CB8AC3E}">
        <p14:creationId xmlns:p14="http://schemas.microsoft.com/office/powerpoint/2010/main" val="20251106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83">
                                            <p:bg/>
                                          </p:spTgt>
                                        </p:tgtEl>
                                        <p:attrNameLst>
                                          <p:attrName>style.visibility</p:attrName>
                                        </p:attrNameLst>
                                      </p:cBhvr>
                                      <p:to>
                                        <p:strVal val="visible"/>
                                      </p:to>
                                    </p:set>
                                    <p:anim calcmode="lin" valueType="num">
                                      <p:cBhvr additive="base">
                                        <p:cTn id="7" dur="500" fill="hold"/>
                                        <p:tgtEl>
                                          <p:spTgt spid="43008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08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83">
                                            <p:txEl>
                                              <p:pRg st="0" end="0"/>
                                            </p:txEl>
                                          </p:spTgt>
                                        </p:tgtEl>
                                        <p:attrNameLst>
                                          <p:attrName>style.visibility</p:attrName>
                                        </p:attrNameLst>
                                      </p:cBhvr>
                                      <p:to>
                                        <p:strVal val="visible"/>
                                      </p:to>
                                    </p:set>
                                    <p:anim calcmode="lin" valueType="num">
                                      <p:cBhvr additive="base">
                                        <p:cTn id="13" dur="500" fill="hold"/>
                                        <p:tgtEl>
                                          <p:spTgt spid="4300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08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3" grpId="0" build="p" bldLvl="2"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bg1">
                <a:lumMod val="42000"/>
                <a:lumOff val="58000"/>
                <a:alpha val="39035"/>
              </a:schemeClr>
            </a:gs>
            <a:gs pos="100000">
              <a:schemeClr val="bg1"/>
            </a:gs>
            <a:gs pos="100000">
              <a:srgbClr val="0041C4"/>
            </a:gs>
          </a:gsLst>
          <a:lin ang="5400000" scaled="1"/>
        </a:gradFill>
        <a:effectLst/>
      </p:bgPr>
    </p:bg>
    <p:spTree>
      <p:nvGrpSpPr>
        <p:cNvPr id="1" name=""/>
        <p:cNvGrpSpPr/>
        <p:nvPr/>
      </p:nvGrpSpPr>
      <p:grpSpPr>
        <a:xfrm>
          <a:off x="0" y="0"/>
          <a:ext cx="0" cy="0"/>
          <a:chOff x="0" y="0"/>
          <a:chExt cx="0" cy="0"/>
        </a:xfrm>
      </p:grpSpPr>
      <p:sp>
        <p:nvSpPr>
          <p:cNvPr id="36865" name="Rectangle 2"/>
          <p:cNvSpPr>
            <a:spLocks noGrp="1" noChangeArrowheads="1"/>
          </p:cNvSpPr>
          <p:nvPr>
            <p:ph type="title" idx="4294967295"/>
          </p:nvPr>
        </p:nvSpPr>
        <p:spPr bwMode="auto">
          <a:xfrm>
            <a:off x="381000" y="457200"/>
            <a:ext cx="8763000" cy="533400"/>
          </a:xfrm>
          <a:prstGeom prst="rect">
            <a:avLst/>
          </a:prstGeom>
          <a:noFill/>
          <a:ln>
            <a:miter lim="800000"/>
            <a:headEnd/>
            <a:tailEnd/>
          </a:ln>
        </p:spPr>
        <p:txBody>
          <a:bodyPr lIns="0" tIns="0" rIns="0" bIns="0" anchor="ctr"/>
          <a:lstStyle/>
          <a:p>
            <a:pPr algn="l" eaLnBrk="1" hangingPunct="1"/>
            <a:r>
              <a:rPr lang="en-US" altLang="en-US" sz="5400" dirty="0">
                <a:solidFill>
                  <a:schemeClr val="bg1"/>
                </a:solidFill>
              </a:rPr>
              <a:t>Strategies to be used</a:t>
            </a:r>
          </a:p>
        </p:txBody>
      </p:sp>
      <p:sp>
        <p:nvSpPr>
          <p:cNvPr id="430083" name="Rectangle 3"/>
          <p:cNvSpPr>
            <a:spLocks noGrp="1" noChangeArrowheads="1"/>
          </p:cNvSpPr>
          <p:nvPr>
            <p:ph idx="4294967295"/>
          </p:nvPr>
        </p:nvSpPr>
        <p:spPr bwMode="auto">
          <a:xfrm>
            <a:off x="457200" y="1219200"/>
            <a:ext cx="8229600" cy="4525963"/>
          </a:xfrm>
          <a:prstGeom prst="rect">
            <a:avLst/>
          </a:prstGeom>
          <a:noFill/>
          <a:ln>
            <a:miter lim="800000"/>
            <a:headEnd/>
            <a:tailEnd/>
          </a:ln>
        </p:spPr>
        <p:txBody>
          <a:bodyPr/>
          <a:lstStyle/>
          <a:p>
            <a:r>
              <a:rPr lang="en-NP" sz="3600" dirty="0">
                <a:solidFill>
                  <a:schemeClr val="tx2"/>
                </a:solidFill>
                <a:latin typeface="Georgia" panose="02040502050405020303" pitchFamily="18" charset="0"/>
              </a:rPr>
              <a:t>Motivating club members, inspiring them, Engaging them</a:t>
            </a:r>
          </a:p>
          <a:p>
            <a:r>
              <a:rPr lang="en-NP" sz="3600" dirty="0">
                <a:solidFill>
                  <a:schemeClr val="tx2"/>
                </a:solidFill>
                <a:latin typeface="Georgia" panose="02040502050405020303" pitchFamily="18" charset="0"/>
              </a:rPr>
              <a:t>Fostering enthusiasm for projects is one of the most important leadership qualities and a key to success</a:t>
            </a:r>
          </a:p>
          <a:p>
            <a:r>
              <a:rPr lang="en-NP" sz="3600" dirty="0">
                <a:solidFill>
                  <a:schemeClr val="tx2"/>
                </a:solidFill>
                <a:latin typeface="Georgia" panose="02040502050405020303" pitchFamily="18" charset="0"/>
              </a:rPr>
              <a:t>because only motivated members are inspired members.</a:t>
            </a:r>
          </a:p>
        </p:txBody>
      </p:sp>
    </p:spTree>
    <p:extLst>
      <p:ext uri="{BB962C8B-B14F-4D97-AF65-F5344CB8AC3E}">
        <p14:creationId xmlns:p14="http://schemas.microsoft.com/office/powerpoint/2010/main" val="2192199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83">
                                            <p:bg/>
                                          </p:spTgt>
                                        </p:tgtEl>
                                        <p:attrNameLst>
                                          <p:attrName>style.visibility</p:attrName>
                                        </p:attrNameLst>
                                      </p:cBhvr>
                                      <p:to>
                                        <p:strVal val="visible"/>
                                      </p:to>
                                    </p:set>
                                    <p:anim calcmode="lin" valueType="num">
                                      <p:cBhvr additive="base">
                                        <p:cTn id="7" dur="500" fill="hold"/>
                                        <p:tgtEl>
                                          <p:spTgt spid="43008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08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83">
                                            <p:txEl>
                                              <p:pRg st="0" end="0"/>
                                            </p:txEl>
                                          </p:spTgt>
                                        </p:tgtEl>
                                        <p:attrNameLst>
                                          <p:attrName>style.visibility</p:attrName>
                                        </p:attrNameLst>
                                      </p:cBhvr>
                                      <p:to>
                                        <p:strVal val="visible"/>
                                      </p:to>
                                    </p:set>
                                    <p:anim calcmode="lin" valueType="num">
                                      <p:cBhvr additive="base">
                                        <p:cTn id="13" dur="500" fill="hold"/>
                                        <p:tgtEl>
                                          <p:spTgt spid="4300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083">
                                            <p:txEl>
                                              <p:pRg st="1" end="1"/>
                                            </p:txEl>
                                          </p:spTgt>
                                        </p:tgtEl>
                                        <p:attrNameLst>
                                          <p:attrName>style.visibility</p:attrName>
                                        </p:attrNameLst>
                                      </p:cBhvr>
                                      <p:to>
                                        <p:strVal val="visible"/>
                                      </p:to>
                                    </p:set>
                                    <p:anim calcmode="lin" valueType="num">
                                      <p:cBhvr additive="base">
                                        <p:cTn id="19" dur="500" fill="hold"/>
                                        <p:tgtEl>
                                          <p:spTgt spid="43008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0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083">
                                            <p:txEl>
                                              <p:pRg st="2" end="2"/>
                                            </p:txEl>
                                          </p:spTgt>
                                        </p:tgtEl>
                                        <p:attrNameLst>
                                          <p:attrName>style.visibility</p:attrName>
                                        </p:attrNameLst>
                                      </p:cBhvr>
                                      <p:to>
                                        <p:strVal val="visible"/>
                                      </p:to>
                                    </p:set>
                                    <p:anim calcmode="lin" valueType="num">
                                      <p:cBhvr additive="base">
                                        <p:cTn id="25" dur="500" fill="hold"/>
                                        <p:tgtEl>
                                          <p:spTgt spid="43008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08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3" grpId="0" build="p" bldLvl="2" animBg="1"/>
    </p:bldLst>
  </p:timing>
</p:sld>
</file>

<file path=ppt/theme/theme1.xml><?xml version="1.0" encoding="utf-8"?>
<a:theme xmlns:a="http://schemas.openxmlformats.org/drawingml/2006/main" name="1_SlateLogo">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DesignEN_Dark.ppt [Compatibility Mode]" id="{820602CD-0718-4934-8A7A-3FB07051BFD5}" vid="{56C33112-3AD8-4CB3-BFF8-0549F0965D7F}"/>
    </a:ext>
  </a:extLst>
</a:theme>
</file>

<file path=ppt/theme/theme2.xml><?xml version="1.0" encoding="utf-8"?>
<a:theme xmlns:a="http://schemas.openxmlformats.org/drawingml/2006/main" name="Slate_NoMoE">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DesignEN_Dark.ppt [Compatibility Mode]" id="{820602CD-0718-4934-8A7A-3FB07051BFD5}" vid="{9FF2575D-C1D6-4246-AB12-18CB5CBC0897}"/>
    </a:ext>
  </a:extLst>
</a:theme>
</file>

<file path=ppt/theme/theme3.xml><?xml version="1.0" encoding="utf-8"?>
<a:theme xmlns:a="http://schemas.openxmlformats.org/drawingml/2006/main" name="1_Slate_NoMoE">
  <a:themeElements>
    <a:clrScheme name="1_Slate_NoMoE 1">
      <a:dk1>
        <a:srgbClr val="958D85"/>
      </a:dk1>
      <a:lt1>
        <a:srgbClr val="FFFFFF"/>
      </a:lt1>
      <a:dk2>
        <a:srgbClr val="00246C"/>
      </a:dk2>
      <a:lt2>
        <a:srgbClr val="E6E5D8"/>
      </a:lt2>
      <a:accent1>
        <a:srgbClr val="01B4E7"/>
      </a:accent1>
      <a:accent2>
        <a:srgbClr val="FEBD11"/>
      </a:accent2>
      <a:accent3>
        <a:srgbClr val="FFFFFF"/>
      </a:accent3>
      <a:accent4>
        <a:srgbClr val="7E7871"/>
      </a:accent4>
      <a:accent5>
        <a:srgbClr val="AAD6F1"/>
      </a:accent5>
      <a:accent6>
        <a:srgbClr val="E6AB0E"/>
      </a:accent6>
      <a:hlink>
        <a:srgbClr val="0000FF"/>
      </a:hlink>
      <a:folHlink>
        <a:srgbClr val="800080"/>
      </a:folHlink>
    </a:clrScheme>
    <a:fontScheme name="1_Slate_NoMoE">
      <a:majorFont>
        <a:latin typeface="Calibri"/>
        <a:ea typeface="MS PGothic"/>
        <a:cs typeface=""/>
      </a:majorFont>
      <a:minorFont>
        <a:latin typeface="Calibri"/>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late_NoMoE 1">
        <a:dk1>
          <a:srgbClr val="958D85"/>
        </a:dk1>
        <a:lt1>
          <a:srgbClr val="FFFFFF"/>
        </a:lt1>
        <a:dk2>
          <a:srgbClr val="00246C"/>
        </a:dk2>
        <a:lt2>
          <a:srgbClr val="E6E5D8"/>
        </a:lt2>
        <a:accent1>
          <a:srgbClr val="01B4E7"/>
        </a:accent1>
        <a:accent2>
          <a:srgbClr val="FEBD11"/>
        </a:accent2>
        <a:accent3>
          <a:srgbClr val="FFFFFF"/>
        </a:accent3>
        <a:accent4>
          <a:srgbClr val="7E7871"/>
        </a:accent4>
        <a:accent5>
          <a:srgbClr val="AAD6F1"/>
        </a:accent5>
        <a:accent6>
          <a:srgbClr val="E6AB0E"/>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45922</TotalTime>
  <Words>840</Words>
  <Application>Microsoft Macintosh PowerPoint</Application>
  <PresentationFormat>On-screen Show (4:3)</PresentationFormat>
  <Paragraphs>88</Paragraphs>
  <Slides>18</Slides>
  <Notes>13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18</vt:i4>
      </vt:variant>
    </vt:vector>
  </HeadingPairs>
  <TitlesOfParts>
    <vt:vector size="26" baseType="lpstr">
      <vt:lpstr>Arial</vt:lpstr>
      <vt:lpstr>Arial Narrow</vt:lpstr>
      <vt:lpstr>Calibri</vt:lpstr>
      <vt:lpstr>Georgia</vt:lpstr>
      <vt:lpstr>Times New Roman</vt:lpstr>
      <vt:lpstr>1_SlateLogo</vt:lpstr>
      <vt:lpstr>Slate_NoMoE</vt:lpstr>
      <vt:lpstr>1_Slate_NoMoE</vt:lpstr>
      <vt:lpstr>LEADERSHIP </vt:lpstr>
      <vt:lpstr>PowerPoint Presentation</vt:lpstr>
      <vt:lpstr>What is Leadership?</vt:lpstr>
      <vt:lpstr>Leadership</vt:lpstr>
      <vt:lpstr>What does a Club Leader do?</vt:lpstr>
      <vt:lpstr>What does a Club Leader do?</vt:lpstr>
      <vt:lpstr>Important Leadership Skills</vt:lpstr>
      <vt:lpstr>Strategies to be used</vt:lpstr>
      <vt:lpstr>Strategies to be used</vt:lpstr>
      <vt:lpstr>PowerPoint Presentation</vt:lpstr>
      <vt:lpstr>Working with District Leaders</vt:lpstr>
      <vt:lpstr>Working with District Leaders</vt:lpstr>
      <vt:lpstr>Possible Issues that could arise</vt:lpstr>
      <vt:lpstr>Possible Issues that could arise</vt:lpstr>
      <vt:lpstr>Permitting Obstacles to Block the New Vision </vt:lpstr>
      <vt:lpstr>How to remedy the situation?</vt:lpstr>
      <vt:lpstr>PowerPoint Presentation</vt:lpstr>
      <vt:lpstr>Leadership</vt:lpstr>
    </vt:vector>
  </TitlesOfParts>
  <Company>Rotary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 WS-06</dc:creator>
  <cp:lastModifiedBy>Jitendra B Rajbhandary</cp:lastModifiedBy>
  <cp:revision>721</cp:revision>
  <cp:lastPrinted>2026-05-24T07:17:10Z</cp:lastPrinted>
  <dcterms:created xsi:type="dcterms:W3CDTF">2010-04-16T20:11:30Z</dcterms:created>
  <dcterms:modified xsi:type="dcterms:W3CDTF">2026-05-27T07:20:24Z</dcterms:modified>
</cp:coreProperties>
</file>