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19"/>
    <p:restoredTop sz="94692"/>
  </p:normalViewPr>
  <p:slideViewPr>
    <p:cSldViewPr snapToGrid="0">
      <p:cViewPr varScale="1">
        <p:scale>
          <a:sx n="86" d="100"/>
          <a:sy n="86" d="100"/>
        </p:scale>
        <p:origin x="22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04512F-CDCD-47EB-A490-A13E0E4175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655662F-7109-4AB1-8EDE-BE52C30D6BFA}">
      <dgm:prSet/>
      <dgm:spPr/>
      <dgm:t>
        <a:bodyPr/>
        <a:lstStyle/>
        <a:p>
          <a:r>
            <a:rPr lang="en-US" b="1"/>
            <a:t>Coach struggling and new clubs</a:t>
          </a:r>
          <a:endParaRPr lang="en-US"/>
        </a:p>
      </dgm:t>
    </dgm:pt>
    <dgm:pt modelId="{86BA68CC-0BAC-46CE-B637-B8AEC7156BBD}" type="parTrans" cxnId="{06CA0ED8-8BBB-4D7C-875D-E918AC858984}">
      <dgm:prSet/>
      <dgm:spPr/>
      <dgm:t>
        <a:bodyPr/>
        <a:lstStyle/>
        <a:p>
          <a:endParaRPr lang="en-US"/>
        </a:p>
      </dgm:t>
    </dgm:pt>
    <dgm:pt modelId="{0484CD39-FA45-4ABE-B52E-32F274FE6861}" type="sibTrans" cxnId="{06CA0ED8-8BBB-4D7C-875D-E918AC858984}">
      <dgm:prSet/>
      <dgm:spPr/>
      <dgm:t>
        <a:bodyPr/>
        <a:lstStyle/>
        <a:p>
          <a:endParaRPr lang="en-US"/>
        </a:p>
      </dgm:t>
    </dgm:pt>
    <dgm:pt modelId="{6BA7A504-3BB6-4717-AF59-28E1B509E195}">
      <dgm:prSet/>
      <dgm:spPr/>
      <dgm:t>
        <a:bodyPr/>
        <a:lstStyle/>
        <a:p>
          <a:r>
            <a:rPr lang="en-US" b="1"/>
            <a:t>Help clubs create a vibrant Rotary experience for members</a:t>
          </a:r>
          <a:endParaRPr lang="en-US"/>
        </a:p>
      </dgm:t>
    </dgm:pt>
    <dgm:pt modelId="{8C608370-1BE8-4066-90BB-ED0220E595C0}" type="parTrans" cxnId="{6A10E8BB-D008-47B1-B438-DBB2EF375B4E}">
      <dgm:prSet/>
      <dgm:spPr/>
      <dgm:t>
        <a:bodyPr/>
        <a:lstStyle/>
        <a:p>
          <a:endParaRPr lang="en-US"/>
        </a:p>
      </dgm:t>
    </dgm:pt>
    <dgm:pt modelId="{1CE29D70-0260-43D2-97E9-18E9D8FF5955}" type="sibTrans" cxnId="{6A10E8BB-D008-47B1-B438-DBB2EF375B4E}">
      <dgm:prSet/>
      <dgm:spPr/>
      <dgm:t>
        <a:bodyPr/>
        <a:lstStyle/>
        <a:p>
          <a:endParaRPr lang="en-US"/>
        </a:p>
      </dgm:t>
    </dgm:pt>
    <dgm:pt modelId="{48CDDFAA-D702-48F2-9561-3FA1B42DD8A8}" type="pres">
      <dgm:prSet presAssocID="{EF04512F-CDCD-47EB-A490-A13E0E4175F0}" presName="root" presStyleCnt="0">
        <dgm:presLayoutVars>
          <dgm:dir/>
          <dgm:resizeHandles val="exact"/>
        </dgm:presLayoutVars>
      </dgm:prSet>
      <dgm:spPr/>
    </dgm:pt>
    <dgm:pt modelId="{CFCE4870-E3A1-4651-95F8-39B09C4D588A}" type="pres">
      <dgm:prSet presAssocID="{8655662F-7109-4AB1-8EDE-BE52C30D6BFA}" presName="compNode" presStyleCnt="0"/>
      <dgm:spPr/>
    </dgm:pt>
    <dgm:pt modelId="{5E22B362-4240-4642-BF52-09564C3D7F16}" type="pres">
      <dgm:prSet presAssocID="{8655662F-7109-4AB1-8EDE-BE52C30D6BFA}" presName="bgRect" presStyleLbl="bgShp" presStyleIdx="0" presStyleCnt="2"/>
      <dgm:spPr/>
    </dgm:pt>
    <dgm:pt modelId="{FA8E7032-E1DC-4858-8EFE-F6EECF6E21BF}" type="pres">
      <dgm:prSet presAssocID="{8655662F-7109-4AB1-8EDE-BE52C30D6BF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cer"/>
        </a:ext>
      </dgm:extLst>
    </dgm:pt>
    <dgm:pt modelId="{617A9D98-8613-4BED-ADB6-85CA950AABAD}" type="pres">
      <dgm:prSet presAssocID="{8655662F-7109-4AB1-8EDE-BE52C30D6BFA}" presName="spaceRect" presStyleCnt="0"/>
      <dgm:spPr/>
    </dgm:pt>
    <dgm:pt modelId="{72E4B501-B3C5-4D42-8395-4C8517B18B66}" type="pres">
      <dgm:prSet presAssocID="{8655662F-7109-4AB1-8EDE-BE52C30D6BFA}" presName="parTx" presStyleLbl="revTx" presStyleIdx="0" presStyleCnt="2">
        <dgm:presLayoutVars>
          <dgm:chMax val="0"/>
          <dgm:chPref val="0"/>
        </dgm:presLayoutVars>
      </dgm:prSet>
      <dgm:spPr/>
    </dgm:pt>
    <dgm:pt modelId="{36A9316E-CD4A-4BBE-B873-29FBEFE3BE77}" type="pres">
      <dgm:prSet presAssocID="{0484CD39-FA45-4ABE-B52E-32F274FE6861}" presName="sibTrans" presStyleCnt="0"/>
      <dgm:spPr/>
    </dgm:pt>
    <dgm:pt modelId="{50D178ED-A7A9-4959-8535-2B11E7B1D30E}" type="pres">
      <dgm:prSet presAssocID="{6BA7A504-3BB6-4717-AF59-28E1B509E195}" presName="compNode" presStyleCnt="0"/>
      <dgm:spPr/>
    </dgm:pt>
    <dgm:pt modelId="{A3BE192E-FFF8-4D7A-8CFE-83D1B0687CBB}" type="pres">
      <dgm:prSet presAssocID="{6BA7A504-3BB6-4717-AF59-28E1B509E195}" presName="bgRect" presStyleLbl="bgShp" presStyleIdx="1" presStyleCnt="2"/>
      <dgm:spPr/>
    </dgm:pt>
    <dgm:pt modelId="{BF686075-E27D-4A97-A706-F454C078619B}" type="pres">
      <dgm:prSet presAssocID="{6BA7A504-3BB6-4717-AF59-28E1B509E19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9E10E838-F756-415C-8C51-C6878D20075A}" type="pres">
      <dgm:prSet presAssocID="{6BA7A504-3BB6-4717-AF59-28E1B509E195}" presName="spaceRect" presStyleCnt="0"/>
      <dgm:spPr/>
    </dgm:pt>
    <dgm:pt modelId="{26E6463B-205D-43BB-BB04-9C3D32FAC087}" type="pres">
      <dgm:prSet presAssocID="{6BA7A504-3BB6-4717-AF59-28E1B509E19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6ED6A05-A807-486A-A97B-47123A4B5D92}" type="presOf" srcId="{EF04512F-CDCD-47EB-A490-A13E0E4175F0}" destId="{48CDDFAA-D702-48F2-9561-3FA1B42DD8A8}" srcOrd="0" destOrd="0" presId="urn:microsoft.com/office/officeart/2018/2/layout/IconVerticalSolidList"/>
    <dgm:cxn modelId="{D404AC39-BC7F-4253-A609-36E1E0E44EF5}" type="presOf" srcId="{6BA7A504-3BB6-4717-AF59-28E1B509E195}" destId="{26E6463B-205D-43BB-BB04-9C3D32FAC087}" srcOrd="0" destOrd="0" presId="urn:microsoft.com/office/officeart/2018/2/layout/IconVerticalSolidList"/>
    <dgm:cxn modelId="{1C55A5B4-F231-4002-A92E-F0817920C6E7}" type="presOf" srcId="{8655662F-7109-4AB1-8EDE-BE52C30D6BFA}" destId="{72E4B501-B3C5-4D42-8395-4C8517B18B66}" srcOrd="0" destOrd="0" presId="urn:microsoft.com/office/officeart/2018/2/layout/IconVerticalSolidList"/>
    <dgm:cxn modelId="{6A10E8BB-D008-47B1-B438-DBB2EF375B4E}" srcId="{EF04512F-CDCD-47EB-A490-A13E0E4175F0}" destId="{6BA7A504-3BB6-4717-AF59-28E1B509E195}" srcOrd="1" destOrd="0" parTransId="{8C608370-1BE8-4066-90BB-ED0220E595C0}" sibTransId="{1CE29D70-0260-43D2-97E9-18E9D8FF5955}"/>
    <dgm:cxn modelId="{06CA0ED8-8BBB-4D7C-875D-E918AC858984}" srcId="{EF04512F-CDCD-47EB-A490-A13E0E4175F0}" destId="{8655662F-7109-4AB1-8EDE-BE52C30D6BFA}" srcOrd="0" destOrd="0" parTransId="{86BA68CC-0BAC-46CE-B637-B8AEC7156BBD}" sibTransId="{0484CD39-FA45-4ABE-B52E-32F274FE6861}"/>
    <dgm:cxn modelId="{6D6FFC03-203A-441B-8822-77D76115DD89}" type="presParOf" srcId="{48CDDFAA-D702-48F2-9561-3FA1B42DD8A8}" destId="{CFCE4870-E3A1-4651-95F8-39B09C4D588A}" srcOrd="0" destOrd="0" presId="urn:microsoft.com/office/officeart/2018/2/layout/IconVerticalSolidList"/>
    <dgm:cxn modelId="{AEC1E04E-DEB1-4DB7-A9AA-3BD679097AA8}" type="presParOf" srcId="{CFCE4870-E3A1-4651-95F8-39B09C4D588A}" destId="{5E22B362-4240-4642-BF52-09564C3D7F16}" srcOrd="0" destOrd="0" presId="urn:microsoft.com/office/officeart/2018/2/layout/IconVerticalSolidList"/>
    <dgm:cxn modelId="{903E14DB-8E9B-4686-9020-E8E8B29B4185}" type="presParOf" srcId="{CFCE4870-E3A1-4651-95F8-39B09C4D588A}" destId="{FA8E7032-E1DC-4858-8EFE-F6EECF6E21BF}" srcOrd="1" destOrd="0" presId="urn:microsoft.com/office/officeart/2018/2/layout/IconVerticalSolidList"/>
    <dgm:cxn modelId="{E67403EC-B49C-4EB2-BBA8-7440DAF15000}" type="presParOf" srcId="{CFCE4870-E3A1-4651-95F8-39B09C4D588A}" destId="{617A9D98-8613-4BED-ADB6-85CA950AABAD}" srcOrd="2" destOrd="0" presId="urn:microsoft.com/office/officeart/2018/2/layout/IconVerticalSolidList"/>
    <dgm:cxn modelId="{DD4DAFAA-1BA9-4A05-8D03-D3CD98D1D32A}" type="presParOf" srcId="{CFCE4870-E3A1-4651-95F8-39B09C4D588A}" destId="{72E4B501-B3C5-4D42-8395-4C8517B18B66}" srcOrd="3" destOrd="0" presId="urn:microsoft.com/office/officeart/2018/2/layout/IconVerticalSolidList"/>
    <dgm:cxn modelId="{6685B26A-6BCA-444E-9286-F68B4823C42E}" type="presParOf" srcId="{48CDDFAA-D702-48F2-9561-3FA1B42DD8A8}" destId="{36A9316E-CD4A-4BBE-B873-29FBEFE3BE77}" srcOrd="1" destOrd="0" presId="urn:microsoft.com/office/officeart/2018/2/layout/IconVerticalSolidList"/>
    <dgm:cxn modelId="{07F286AA-B678-4255-AA2A-038D4E970EEF}" type="presParOf" srcId="{48CDDFAA-D702-48F2-9561-3FA1B42DD8A8}" destId="{50D178ED-A7A9-4959-8535-2B11E7B1D30E}" srcOrd="2" destOrd="0" presId="urn:microsoft.com/office/officeart/2018/2/layout/IconVerticalSolidList"/>
    <dgm:cxn modelId="{69ACB1A7-27A6-48FB-8609-BCBC11CF36D2}" type="presParOf" srcId="{50D178ED-A7A9-4959-8535-2B11E7B1D30E}" destId="{A3BE192E-FFF8-4D7A-8CFE-83D1B0687CBB}" srcOrd="0" destOrd="0" presId="urn:microsoft.com/office/officeart/2018/2/layout/IconVerticalSolidList"/>
    <dgm:cxn modelId="{BE98DEC0-A712-46F1-BF12-DEEA9F21A14D}" type="presParOf" srcId="{50D178ED-A7A9-4959-8535-2B11E7B1D30E}" destId="{BF686075-E27D-4A97-A706-F454C078619B}" srcOrd="1" destOrd="0" presId="urn:microsoft.com/office/officeart/2018/2/layout/IconVerticalSolidList"/>
    <dgm:cxn modelId="{6AEBF5AB-7D34-4D39-A9BA-57400FB74142}" type="presParOf" srcId="{50D178ED-A7A9-4959-8535-2B11E7B1D30E}" destId="{9E10E838-F756-415C-8C51-C6878D20075A}" srcOrd="2" destOrd="0" presId="urn:microsoft.com/office/officeart/2018/2/layout/IconVerticalSolidList"/>
    <dgm:cxn modelId="{B8539A4A-916A-44DF-8E39-21DCFDE538A3}" type="presParOf" srcId="{50D178ED-A7A9-4959-8535-2B11E7B1D30E}" destId="{26E6463B-205D-43BB-BB04-9C3D32FAC08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6C02CC-E1B5-4EB1-A9C6-0F41E760C35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7ABE69A-C0A0-487A-A7B2-F836CDA22B6C}">
      <dgm:prSet/>
      <dgm:spPr/>
      <dgm:t>
        <a:bodyPr/>
        <a:lstStyle/>
        <a:p>
          <a:r>
            <a:rPr lang="en-US"/>
            <a:t>Assistant Governors are </a:t>
          </a:r>
          <a:r>
            <a:rPr lang="en-US" b="1"/>
            <a:t>club coaches</a:t>
          </a:r>
          <a:r>
            <a:rPr lang="en-US"/>
            <a:t>, not inspectors.</a:t>
          </a:r>
        </a:p>
      </dgm:t>
    </dgm:pt>
    <dgm:pt modelId="{41D173A8-BA67-4500-9C5B-D4A87DAA5BE5}" type="parTrans" cxnId="{F9FA1AE5-CBD5-4414-91A0-20F8165C082C}">
      <dgm:prSet/>
      <dgm:spPr/>
      <dgm:t>
        <a:bodyPr/>
        <a:lstStyle/>
        <a:p>
          <a:endParaRPr lang="en-US"/>
        </a:p>
      </dgm:t>
    </dgm:pt>
    <dgm:pt modelId="{DAAEF108-C2B2-4747-8E3D-64AC01E83FED}" type="sibTrans" cxnId="{F9FA1AE5-CBD5-4414-91A0-20F8165C082C}">
      <dgm:prSet/>
      <dgm:spPr/>
      <dgm:t>
        <a:bodyPr/>
        <a:lstStyle/>
        <a:p>
          <a:endParaRPr lang="en-US"/>
        </a:p>
      </dgm:t>
    </dgm:pt>
    <dgm:pt modelId="{7B43467F-C7A0-4014-954C-28DE584EFC6C}">
      <dgm:prSet/>
      <dgm:spPr/>
      <dgm:t>
        <a:bodyPr/>
        <a:lstStyle/>
        <a:p>
          <a:r>
            <a:rPr lang="en-US"/>
            <a:t>Strong clubs = strong Rotary</a:t>
          </a:r>
        </a:p>
      </dgm:t>
    </dgm:pt>
    <dgm:pt modelId="{EA9F9957-15F2-470D-8E4E-8A382FD09776}" type="parTrans" cxnId="{36584B9D-5963-4E77-A011-9612139581B2}">
      <dgm:prSet/>
      <dgm:spPr/>
      <dgm:t>
        <a:bodyPr/>
        <a:lstStyle/>
        <a:p>
          <a:endParaRPr lang="en-US"/>
        </a:p>
      </dgm:t>
    </dgm:pt>
    <dgm:pt modelId="{5900F8E1-510C-4A9E-B5EB-BFC9239E3FBE}" type="sibTrans" cxnId="{36584B9D-5963-4E77-A011-9612139581B2}">
      <dgm:prSet/>
      <dgm:spPr/>
      <dgm:t>
        <a:bodyPr/>
        <a:lstStyle/>
        <a:p>
          <a:endParaRPr lang="en-US"/>
        </a:p>
      </dgm:t>
    </dgm:pt>
    <dgm:pt modelId="{52A4F7AE-8335-49B7-B66A-3E1A7A0319DF}">
      <dgm:prSet/>
      <dgm:spPr/>
      <dgm:t>
        <a:bodyPr/>
        <a:lstStyle/>
        <a:p>
          <a:r>
            <a:rPr lang="en-US"/>
            <a:t>Vibrant clubs engage members</a:t>
          </a:r>
        </a:p>
      </dgm:t>
    </dgm:pt>
    <dgm:pt modelId="{604464D4-49EA-4585-8999-CE8C316D12AE}" type="parTrans" cxnId="{5EBE068F-7D19-4AB2-AB40-0068AF1228D1}">
      <dgm:prSet/>
      <dgm:spPr/>
      <dgm:t>
        <a:bodyPr/>
        <a:lstStyle/>
        <a:p>
          <a:endParaRPr lang="en-US"/>
        </a:p>
      </dgm:t>
    </dgm:pt>
    <dgm:pt modelId="{0ADA08CA-FB44-40A0-A858-41C8F8E0EA7F}" type="sibTrans" cxnId="{5EBE068F-7D19-4AB2-AB40-0068AF1228D1}">
      <dgm:prSet/>
      <dgm:spPr/>
      <dgm:t>
        <a:bodyPr/>
        <a:lstStyle/>
        <a:p>
          <a:endParaRPr lang="en-US"/>
        </a:p>
      </dgm:t>
    </dgm:pt>
    <dgm:pt modelId="{DF83D32C-14D8-3D4D-AFE0-6196B4FBADDB}" type="pres">
      <dgm:prSet presAssocID="{336C02CC-E1B5-4EB1-A9C6-0F41E760C352}" presName="linear" presStyleCnt="0">
        <dgm:presLayoutVars>
          <dgm:animLvl val="lvl"/>
          <dgm:resizeHandles val="exact"/>
        </dgm:presLayoutVars>
      </dgm:prSet>
      <dgm:spPr/>
    </dgm:pt>
    <dgm:pt modelId="{22652B0F-E81A-B540-B1D1-EB92D3B7B2B0}" type="pres">
      <dgm:prSet presAssocID="{F7ABE69A-C0A0-487A-A7B2-F836CDA22B6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9CEA9C6-3EE4-4944-8539-CC750809C6CC}" type="pres">
      <dgm:prSet presAssocID="{F7ABE69A-C0A0-487A-A7B2-F836CDA22B6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0B1520F-3039-5D49-ABC1-831F2709F245}" type="presOf" srcId="{F7ABE69A-C0A0-487A-A7B2-F836CDA22B6C}" destId="{22652B0F-E81A-B540-B1D1-EB92D3B7B2B0}" srcOrd="0" destOrd="0" presId="urn:microsoft.com/office/officeart/2005/8/layout/vList2"/>
    <dgm:cxn modelId="{7DDE9183-1FCB-C443-B4A0-4A8D5688FD50}" type="presOf" srcId="{7B43467F-C7A0-4014-954C-28DE584EFC6C}" destId="{19CEA9C6-3EE4-4944-8539-CC750809C6CC}" srcOrd="0" destOrd="0" presId="urn:microsoft.com/office/officeart/2005/8/layout/vList2"/>
    <dgm:cxn modelId="{8DF3EC85-D6FE-1046-B555-A69B42730B48}" type="presOf" srcId="{52A4F7AE-8335-49B7-B66A-3E1A7A0319DF}" destId="{19CEA9C6-3EE4-4944-8539-CC750809C6CC}" srcOrd="0" destOrd="1" presId="urn:microsoft.com/office/officeart/2005/8/layout/vList2"/>
    <dgm:cxn modelId="{5EBE068F-7D19-4AB2-AB40-0068AF1228D1}" srcId="{F7ABE69A-C0A0-487A-A7B2-F836CDA22B6C}" destId="{52A4F7AE-8335-49B7-B66A-3E1A7A0319DF}" srcOrd="1" destOrd="0" parTransId="{604464D4-49EA-4585-8999-CE8C316D12AE}" sibTransId="{0ADA08CA-FB44-40A0-A858-41C8F8E0EA7F}"/>
    <dgm:cxn modelId="{36584B9D-5963-4E77-A011-9612139581B2}" srcId="{F7ABE69A-C0A0-487A-A7B2-F836CDA22B6C}" destId="{7B43467F-C7A0-4014-954C-28DE584EFC6C}" srcOrd="0" destOrd="0" parTransId="{EA9F9957-15F2-470D-8E4E-8A382FD09776}" sibTransId="{5900F8E1-510C-4A9E-B5EB-BFC9239E3FBE}"/>
    <dgm:cxn modelId="{20ADD9C0-D56A-CD4B-AA23-1AF2C8B81E86}" type="presOf" srcId="{336C02CC-E1B5-4EB1-A9C6-0F41E760C352}" destId="{DF83D32C-14D8-3D4D-AFE0-6196B4FBADDB}" srcOrd="0" destOrd="0" presId="urn:microsoft.com/office/officeart/2005/8/layout/vList2"/>
    <dgm:cxn modelId="{F9FA1AE5-CBD5-4414-91A0-20F8165C082C}" srcId="{336C02CC-E1B5-4EB1-A9C6-0F41E760C352}" destId="{F7ABE69A-C0A0-487A-A7B2-F836CDA22B6C}" srcOrd="0" destOrd="0" parTransId="{41D173A8-BA67-4500-9C5B-D4A87DAA5BE5}" sibTransId="{DAAEF108-C2B2-4747-8E3D-64AC01E83FED}"/>
    <dgm:cxn modelId="{1FBEC275-4992-2E4A-9D3F-9C221BAC859D}" type="presParOf" srcId="{DF83D32C-14D8-3D4D-AFE0-6196B4FBADDB}" destId="{22652B0F-E81A-B540-B1D1-EB92D3B7B2B0}" srcOrd="0" destOrd="0" presId="urn:microsoft.com/office/officeart/2005/8/layout/vList2"/>
    <dgm:cxn modelId="{63F4C12A-766D-4043-A904-0F703867E7E4}" type="presParOf" srcId="{DF83D32C-14D8-3D4D-AFE0-6196B4FBADDB}" destId="{19CEA9C6-3EE4-4944-8539-CC750809C6C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105F8F-3F60-4314-AD87-B2974C1F315D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FF40B3-ACE9-449A-8796-72E4B4DB53E9}">
      <dgm:prSet/>
      <dgm:spPr/>
      <dgm:t>
        <a:bodyPr/>
        <a:lstStyle/>
        <a:p>
          <a:r>
            <a:rPr lang="en-US"/>
            <a:t>Assess</a:t>
          </a:r>
        </a:p>
      </dgm:t>
    </dgm:pt>
    <dgm:pt modelId="{8B07E31E-EF9F-44B8-8D22-A67A82BD36F5}" type="parTrans" cxnId="{E57C328A-624B-4DE7-B31C-81EB98D58083}">
      <dgm:prSet/>
      <dgm:spPr/>
      <dgm:t>
        <a:bodyPr/>
        <a:lstStyle/>
        <a:p>
          <a:endParaRPr lang="en-US"/>
        </a:p>
      </dgm:t>
    </dgm:pt>
    <dgm:pt modelId="{F2FBF185-2CC4-41C2-9497-5F966CC9CE3F}" type="sibTrans" cxnId="{E57C328A-624B-4DE7-B31C-81EB98D58083}">
      <dgm:prSet/>
      <dgm:spPr/>
      <dgm:t>
        <a:bodyPr/>
        <a:lstStyle/>
        <a:p>
          <a:endParaRPr lang="en-US"/>
        </a:p>
      </dgm:t>
    </dgm:pt>
    <dgm:pt modelId="{5AC43107-28B8-43C8-AEA9-1B47E784E3AB}">
      <dgm:prSet/>
      <dgm:spPr/>
      <dgm:t>
        <a:bodyPr/>
        <a:lstStyle/>
        <a:p>
          <a:r>
            <a:rPr lang="en-US"/>
            <a:t>Assess the strength and weaknesses, and provide guidance</a:t>
          </a:r>
        </a:p>
      </dgm:t>
    </dgm:pt>
    <dgm:pt modelId="{0AFF850E-8301-4534-BB8E-BE2A52156495}" type="parTrans" cxnId="{11A3B120-FA04-4611-9C8D-8604CF2D7099}">
      <dgm:prSet/>
      <dgm:spPr/>
      <dgm:t>
        <a:bodyPr/>
        <a:lstStyle/>
        <a:p>
          <a:endParaRPr lang="en-US"/>
        </a:p>
      </dgm:t>
    </dgm:pt>
    <dgm:pt modelId="{2C73AFDE-765B-4525-BE62-C22612730527}" type="sibTrans" cxnId="{11A3B120-FA04-4611-9C8D-8604CF2D7099}">
      <dgm:prSet/>
      <dgm:spPr/>
      <dgm:t>
        <a:bodyPr/>
        <a:lstStyle/>
        <a:p>
          <a:endParaRPr lang="en-US"/>
        </a:p>
      </dgm:t>
    </dgm:pt>
    <dgm:pt modelId="{7060AD09-090E-4E22-A623-224EFDD1413A}">
      <dgm:prSet/>
      <dgm:spPr/>
      <dgm:t>
        <a:bodyPr/>
        <a:lstStyle/>
        <a:p>
          <a:r>
            <a:rPr lang="en-US" dirty="0"/>
            <a:t>Support</a:t>
          </a:r>
        </a:p>
      </dgm:t>
    </dgm:pt>
    <dgm:pt modelId="{3AD59790-F290-49E1-B8C6-3FF91D59CDA5}" type="parTrans" cxnId="{021CBC66-6BC0-4C33-909E-D94429B17F07}">
      <dgm:prSet/>
      <dgm:spPr/>
      <dgm:t>
        <a:bodyPr/>
        <a:lstStyle/>
        <a:p>
          <a:endParaRPr lang="en-US"/>
        </a:p>
      </dgm:t>
    </dgm:pt>
    <dgm:pt modelId="{0EEB504F-CA5B-4196-BB6B-3D34E33E9714}" type="sibTrans" cxnId="{021CBC66-6BC0-4C33-909E-D94429B17F07}">
      <dgm:prSet/>
      <dgm:spPr/>
      <dgm:t>
        <a:bodyPr/>
        <a:lstStyle/>
        <a:p>
          <a:endParaRPr lang="en-US"/>
        </a:p>
      </dgm:t>
    </dgm:pt>
    <dgm:pt modelId="{55D74535-8B78-406D-AC0A-CDCF23F12E39}">
      <dgm:prSet/>
      <dgm:spPr/>
      <dgm:t>
        <a:bodyPr/>
        <a:lstStyle/>
        <a:p>
          <a:r>
            <a:rPr lang="en-US" dirty="0"/>
            <a:t>Support to overcome challenges</a:t>
          </a:r>
        </a:p>
      </dgm:t>
    </dgm:pt>
    <dgm:pt modelId="{8ED9F04C-7025-48A8-B34A-802000C0E425}" type="parTrans" cxnId="{DA68382F-9D2C-4E10-BEF6-09B1C50A3D46}">
      <dgm:prSet/>
      <dgm:spPr/>
      <dgm:t>
        <a:bodyPr/>
        <a:lstStyle/>
        <a:p>
          <a:endParaRPr lang="en-US"/>
        </a:p>
      </dgm:t>
    </dgm:pt>
    <dgm:pt modelId="{9D7FCFBC-41D6-451B-B496-3D68BDDA4F03}" type="sibTrans" cxnId="{DA68382F-9D2C-4E10-BEF6-09B1C50A3D46}">
      <dgm:prSet/>
      <dgm:spPr/>
      <dgm:t>
        <a:bodyPr/>
        <a:lstStyle/>
        <a:p>
          <a:endParaRPr lang="en-US"/>
        </a:p>
      </dgm:t>
    </dgm:pt>
    <dgm:pt modelId="{40EC6240-26A5-4330-B333-CCAC95A6D930}">
      <dgm:prSet/>
      <dgm:spPr/>
      <dgm:t>
        <a:bodyPr/>
        <a:lstStyle/>
        <a:p>
          <a:r>
            <a:rPr lang="en-US"/>
            <a:t>Explore</a:t>
          </a:r>
        </a:p>
      </dgm:t>
    </dgm:pt>
    <dgm:pt modelId="{F61A5D2F-F9CE-47C6-9E20-2953FC2D4C38}" type="parTrans" cxnId="{4618C682-1FF8-4D78-9739-F534BC839AF1}">
      <dgm:prSet/>
      <dgm:spPr/>
      <dgm:t>
        <a:bodyPr/>
        <a:lstStyle/>
        <a:p>
          <a:endParaRPr lang="en-US"/>
        </a:p>
      </dgm:t>
    </dgm:pt>
    <dgm:pt modelId="{A33C5257-C0C8-4DE7-A8A9-99EBD050CE8E}" type="sibTrans" cxnId="{4618C682-1FF8-4D78-9739-F534BC839AF1}">
      <dgm:prSet/>
      <dgm:spPr/>
      <dgm:t>
        <a:bodyPr/>
        <a:lstStyle/>
        <a:p>
          <a:endParaRPr lang="en-US"/>
        </a:p>
      </dgm:t>
    </dgm:pt>
    <dgm:pt modelId="{A5118994-5643-47D9-BE50-0DE217A2CFA5}">
      <dgm:prSet/>
      <dgm:spPr/>
      <dgm:t>
        <a:bodyPr/>
        <a:lstStyle/>
        <a:p>
          <a:r>
            <a:rPr lang="en-US"/>
            <a:t>Explore creative ideas and strategies </a:t>
          </a:r>
        </a:p>
      </dgm:t>
    </dgm:pt>
    <dgm:pt modelId="{B79BAA45-514F-4EA1-95F4-C02BF2F7CB89}" type="parTrans" cxnId="{45F9D801-7B0B-45ED-9917-9C62D566E1C7}">
      <dgm:prSet/>
      <dgm:spPr/>
      <dgm:t>
        <a:bodyPr/>
        <a:lstStyle/>
        <a:p>
          <a:endParaRPr lang="en-US"/>
        </a:p>
      </dgm:t>
    </dgm:pt>
    <dgm:pt modelId="{BD84CBCD-4D4E-45DA-BEE3-65C8CFDEC0E7}" type="sibTrans" cxnId="{45F9D801-7B0B-45ED-9917-9C62D566E1C7}">
      <dgm:prSet/>
      <dgm:spPr/>
      <dgm:t>
        <a:bodyPr/>
        <a:lstStyle/>
        <a:p>
          <a:endParaRPr lang="en-US"/>
        </a:p>
      </dgm:t>
    </dgm:pt>
    <dgm:pt modelId="{F89F40F2-2587-480F-96C2-0F4653C2D725}">
      <dgm:prSet/>
      <dgm:spPr/>
      <dgm:t>
        <a:bodyPr/>
        <a:lstStyle/>
        <a:p>
          <a:r>
            <a:rPr lang="en-US"/>
            <a:t>Encourage</a:t>
          </a:r>
        </a:p>
      </dgm:t>
    </dgm:pt>
    <dgm:pt modelId="{6017A224-C69A-449D-9843-8C9AE11504C9}" type="parTrans" cxnId="{839C9773-03FA-415A-BB89-6A5ABBA89D2A}">
      <dgm:prSet/>
      <dgm:spPr/>
      <dgm:t>
        <a:bodyPr/>
        <a:lstStyle/>
        <a:p>
          <a:endParaRPr lang="en-US"/>
        </a:p>
      </dgm:t>
    </dgm:pt>
    <dgm:pt modelId="{71BE661E-7250-4818-9A7B-7895B82466FA}" type="sibTrans" cxnId="{839C9773-03FA-415A-BB89-6A5ABBA89D2A}">
      <dgm:prSet/>
      <dgm:spPr/>
      <dgm:t>
        <a:bodyPr/>
        <a:lstStyle/>
        <a:p>
          <a:endParaRPr lang="en-US"/>
        </a:p>
      </dgm:t>
    </dgm:pt>
    <dgm:pt modelId="{BC06A8AB-0189-4C61-B59D-5935FE9C61AE}">
      <dgm:prSet/>
      <dgm:spPr/>
      <dgm:t>
        <a:bodyPr/>
        <a:lstStyle/>
        <a:p>
          <a:r>
            <a:rPr lang="en-US"/>
            <a:t>Encourage innovation and help manage change</a:t>
          </a:r>
        </a:p>
      </dgm:t>
    </dgm:pt>
    <dgm:pt modelId="{9030C922-266D-41CB-8C2F-0F6DEB66B05D}" type="parTrans" cxnId="{0B247771-CF17-4984-965C-58CE164728B4}">
      <dgm:prSet/>
      <dgm:spPr/>
      <dgm:t>
        <a:bodyPr/>
        <a:lstStyle/>
        <a:p>
          <a:endParaRPr lang="en-US"/>
        </a:p>
      </dgm:t>
    </dgm:pt>
    <dgm:pt modelId="{32DC0590-04DC-417A-BD06-3F7A154D0EC2}" type="sibTrans" cxnId="{0B247771-CF17-4984-965C-58CE164728B4}">
      <dgm:prSet/>
      <dgm:spPr/>
      <dgm:t>
        <a:bodyPr/>
        <a:lstStyle/>
        <a:p>
          <a:endParaRPr lang="en-US"/>
        </a:p>
      </dgm:t>
    </dgm:pt>
    <dgm:pt modelId="{C08DFB09-39F4-4A2C-AC2D-B6A3E428264A}">
      <dgm:prSet/>
      <dgm:spPr/>
      <dgm:t>
        <a:bodyPr/>
        <a:lstStyle/>
        <a:p>
          <a:r>
            <a:rPr lang="en-US"/>
            <a:t>Help</a:t>
          </a:r>
        </a:p>
      </dgm:t>
    </dgm:pt>
    <dgm:pt modelId="{90232D75-AB69-484D-A59F-8604689F7C5E}" type="parTrans" cxnId="{FDB74155-8770-4CB1-B657-068C0679412C}">
      <dgm:prSet/>
      <dgm:spPr/>
      <dgm:t>
        <a:bodyPr/>
        <a:lstStyle/>
        <a:p>
          <a:endParaRPr lang="en-US"/>
        </a:p>
      </dgm:t>
    </dgm:pt>
    <dgm:pt modelId="{0C7D1941-EBF3-4BE9-A3E8-1CF98F023173}" type="sibTrans" cxnId="{FDB74155-8770-4CB1-B657-068C0679412C}">
      <dgm:prSet/>
      <dgm:spPr/>
      <dgm:t>
        <a:bodyPr/>
        <a:lstStyle/>
        <a:p>
          <a:endParaRPr lang="en-US"/>
        </a:p>
      </dgm:t>
    </dgm:pt>
    <dgm:pt modelId="{E0110658-5908-41E6-BDF0-AEDC70211C3D}">
      <dgm:prSet/>
      <dgm:spPr/>
      <dgm:t>
        <a:bodyPr/>
        <a:lstStyle/>
        <a:p>
          <a:r>
            <a:rPr lang="en-US"/>
            <a:t>Help them to succeed.</a:t>
          </a:r>
        </a:p>
      </dgm:t>
    </dgm:pt>
    <dgm:pt modelId="{11B62834-3C26-4313-915C-317BB1D87F6E}" type="parTrans" cxnId="{068979EB-49E0-4048-9746-9E589CE91228}">
      <dgm:prSet/>
      <dgm:spPr/>
      <dgm:t>
        <a:bodyPr/>
        <a:lstStyle/>
        <a:p>
          <a:endParaRPr lang="en-US"/>
        </a:p>
      </dgm:t>
    </dgm:pt>
    <dgm:pt modelId="{724DF2F8-2F1F-41F5-B2A2-D84109C83356}" type="sibTrans" cxnId="{068979EB-49E0-4048-9746-9E589CE91228}">
      <dgm:prSet/>
      <dgm:spPr/>
      <dgm:t>
        <a:bodyPr/>
        <a:lstStyle/>
        <a:p>
          <a:endParaRPr lang="en-US"/>
        </a:p>
      </dgm:t>
    </dgm:pt>
    <dgm:pt modelId="{49292304-7F44-E04C-864A-1439401786BF}" type="pres">
      <dgm:prSet presAssocID="{A0105F8F-3F60-4314-AD87-B2974C1F315D}" presName="Name0" presStyleCnt="0">
        <dgm:presLayoutVars>
          <dgm:dir/>
          <dgm:animLvl val="lvl"/>
          <dgm:resizeHandles val="exact"/>
        </dgm:presLayoutVars>
      </dgm:prSet>
      <dgm:spPr/>
    </dgm:pt>
    <dgm:pt modelId="{FD9F25E8-C466-D94D-A67E-E55344A94DAB}" type="pres">
      <dgm:prSet presAssocID="{09FF40B3-ACE9-449A-8796-72E4B4DB53E9}" presName="linNode" presStyleCnt="0"/>
      <dgm:spPr/>
    </dgm:pt>
    <dgm:pt modelId="{DA676667-41CC-3F44-98AE-20BEAEE9D665}" type="pres">
      <dgm:prSet presAssocID="{09FF40B3-ACE9-449A-8796-72E4B4DB53E9}" presName="parentText" presStyleLbl="alignNode1" presStyleIdx="0" presStyleCnt="5">
        <dgm:presLayoutVars>
          <dgm:chMax val="1"/>
          <dgm:bulletEnabled/>
        </dgm:presLayoutVars>
      </dgm:prSet>
      <dgm:spPr/>
    </dgm:pt>
    <dgm:pt modelId="{293083F8-77AC-5A46-9365-D3B7F7311B33}" type="pres">
      <dgm:prSet presAssocID="{09FF40B3-ACE9-449A-8796-72E4B4DB53E9}" presName="descendantText" presStyleLbl="alignAccFollowNode1" presStyleIdx="0" presStyleCnt="5">
        <dgm:presLayoutVars>
          <dgm:bulletEnabled/>
        </dgm:presLayoutVars>
      </dgm:prSet>
      <dgm:spPr/>
    </dgm:pt>
    <dgm:pt modelId="{690ED99D-59A6-854E-A790-A1EBC20E8E16}" type="pres">
      <dgm:prSet presAssocID="{F2FBF185-2CC4-41C2-9497-5F966CC9CE3F}" presName="sp" presStyleCnt="0"/>
      <dgm:spPr/>
    </dgm:pt>
    <dgm:pt modelId="{6F06CA4B-6608-7C4E-AFA8-54963ACEECE6}" type="pres">
      <dgm:prSet presAssocID="{7060AD09-090E-4E22-A623-224EFDD1413A}" presName="linNode" presStyleCnt="0"/>
      <dgm:spPr/>
    </dgm:pt>
    <dgm:pt modelId="{9C55FDA3-CF17-5E47-AEA6-5336E71E5D66}" type="pres">
      <dgm:prSet presAssocID="{7060AD09-090E-4E22-A623-224EFDD1413A}" presName="parentText" presStyleLbl="alignNode1" presStyleIdx="1" presStyleCnt="5">
        <dgm:presLayoutVars>
          <dgm:chMax val="1"/>
          <dgm:bulletEnabled/>
        </dgm:presLayoutVars>
      </dgm:prSet>
      <dgm:spPr/>
    </dgm:pt>
    <dgm:pt modelId="{7E7B5231-029A-E84F-9BFC-F3FC2049BF06}" type="pres">
      <dgm:prSet presAssocID="{7060AD09-090E-4E22-A623-224EFDD1413A}" presName="descendantText" presStyleLbl="alignAccFollowNode1" presStyleIdx="1" presStyleCnt="5">
        <dgm:presLayoutVars>
          <dgm:bulletEnabled/>
        </dgm:presLayoutVars>
      </dgm:prSet>
      <dgm:spPr/>
    </dgm:pt>
    <dgm:pt modelId="{F81F9A14-1BCC-A04F-9D35-9CCA308347E9}" type="pres">
      <dgm:prSet presAssocID="{0EEB504F-CA5B-4196-BB6B-3D34E33E9714}" presName="sp" presStyleCnt="0"/>
      <dgm:spPr/>
    </dgm:pt>
    <dgm:pt modelId="{37526279-EC07-9D49-88B8-87E00E0D4066}" type="pres">
      <dgm:prSet presAssocID="{40EC6240-26A5-4330-B333-CCAC95A6D930}" presName="linNode" presStyleCnt="0"/>
      <dgm:spPr/>
    </dgm:pt>
    <dgm:pt modelId="{C4BCD86E-146E-D346-B05C-0796AF2B2968}" type="pres">
      <dgm:prSet presAssocID="{40EC6240-26A5-4330-B333-CCAC95A6D930}" presName="parentText" presStyleLbl="alignNode1" presStyleIdx="2" presStyleCnt="5">
        <dgm:presLayoutVars>
          <dgm:chMax val="1"/>
          <dgm:bulletEnabled/>
        </dgm:presLayoutVars>
      </dgm:prSet>
      <dgm:spPr/>
    </dgm:pt>
    <dgm:pt modelId="{433D4121-41D7-9B4B-B66A-800C98E55B7E}" type="pres">
      <dgm:prSet presAssocID="{40EC6240-26A5-4330-B333-CCAC95A6D930}" presName="descendantText" presStyleLbl="alignAccFollowNode1" presStyleIdx="2" presStyleCnt="5">
        <dgm:presLayoutVars>
          <dgm:bulletEnabled/>
        </dgm:presLayoutVars>
      </dgm:prSet>
      <dgm:spPr/>
    </dgm:pt>
    <dgm:pt modelId="{20DEF871-EE6F-E348-8F56-910F7C150724}" type="pres">
      <dgm:prSet presAssocID="{A33C5257-C0C8-4DE7-A8A9-99EBD050CE8E}" presName="sp" presStyleCnt="0"/>
      <dgm:spPr/>
    </dgm:pt>
    <dgm:pt modelId="{0AF5B35D-4D9F-B845-81D9-C7DB4D232EAD}" type="pres">
      <dgm:prSet presAssocID="{F89F40F2-2587-480F-96C2-0F4653C2D725}" presName="linNode" presStyleCnt="0"/>
      <dgm:spPr/>
    </dgm:pt>
    <dgm:pt modelId="{9B518647-0BDA-554E-926F-D04A19700B32}" type="pres">
      <dgm:prSet presAssocID="{F89F40F2-2587-480F-96C2-0F4653C2D725}" presName="parentText" presStyleLbl="alignNode1" presStyleIdx="3" presStyleCnt="5">
        <dgm:presLayoutVars>
          <dgm:chMax val="1"/>
          <dgm:bulletEnabled/>
        </dgm:presLayoutVars>
      </dgm:prSet>
      <dgm:spPr/>
    </dgm:pt>
    <dgm:pt modelId="{E8540B99-6617-4F4C-9C77-851B6BE3FAFD}" type="pres">
      <dgm:prSet presAssocID="{F89F40F2-2587-480F-96C2-0F4653C2D725}" presName="descendantText" presStyleLbl="alignAccFollowNode1" presStyleIdx="3" presStyleCnt="5">
        <dgm:presLayoutVars>
          <dgm:bulletEnabled/>
        </dgm:presLayoutVars>
      </dgm:prSet>
      <dgm:spPr/>
    </dgm:pt>
    <dgm:pt modelId="{0BCF478A-6B46-A84A-9846-D637CA8C89DB}" type="pres">
      <dgm:prSet presAssocID="{71BE661E-7250-4818-9A7B-7895B82466FA}" presName="sp" presStyleCnt="0"/>
      <dgm:spPr/>
    </dgm:pt>
    <dgm:pt modelId="{FA70EADB-8281-0A45-97EA-46427B304D20}" type="pres">
      <dgm:prSet presAssocID="{C08DFB09-39F4-4A2C-AC2D-B6A3E428264A}" presName="linNode" presStyleCnt="0"/>
      <dgm:spPr/>
    </dgm:pt>
    <dgm:pt modelId="{51012461-FDF0-2348-9D76-A0AF5F83A8C4}" type="pres">
      <dgm:prSet presAssocID="{C08DFB09-39F4-4A2C-AC2D-B6A3E428264A}" presName="parentText" presStyleLbl="alignNode1" presStyleIdx="4" presStyleCnt="5">
        <dgm:presLayoutVars>
          <dgm:chMax val="1"/>
          <dgm:bulletEnabled/>
        </dgm:presLayoutVars>
      </dgm:prSet>
      <dgm:spPr/>
    </dgm:pt>
    <dgm:pt modelId="{451C0CAE-7629-1F47-AC57-AD49E9DB99F2}" type="pres">
      <dgm:prSet presAssocID="{C08DFB09-39F4-4A2C-AC2D-B6A3E428264A}" presName="descendantText" presStyleLbl="alignAccFollowNode1" presStyleIdx="4" presStyleCnt="5">
        <dgm:presLayoutVars>
          <dgm:bulletEnabled/>
        </dgm:presLayoutVars>
      </dgm:prSet>
      <dgm:spPr/>
    </dgm:pt>
  </dgm:ptLst>
  <dgm:cxnLst>
    <dgm:cxn modelId="{45F9D801-7B0B-45ED-9917-9C62D566E1C7}" srcId="{40EC6240-26A5-4330-B333-CCAC95A6D930}" destId="{A5118994-5643-47D9-BE50-0DE217A2CFA5}" srcOrd="0" destOrd="0" parTransId="{B79BAA45-514F-4EA1-95F4-C02BF2F7CB89}" sibTransId="{BD84CBCD-4D4E-45DA-BEE3-65C8CFDEC0E7}"/>
    <dgm:cxn modelId="{BCB90D07-C848-574E-B4FF-5BE0D6296A4F}" type="presOf" srcId="{C08DFB09-39F4-4A2C-AC2D-B6A3E428264A}" destId="{51012461-FDF0-2348-9D76-A0AF5F83A8C4}" srcOrd="0" destOrd="0" presId="urn:microsoft.com/office/officeart/2016/7/layout/VerticalSolidActionList"/>
    <dgm:cxn modelId="{11A3B120-FA04-4611-9C8D-8604CF2D7099}" srcId="{09FF40B3-ACE9-449A-8796-72E4B4DB53E9}" destId="{5AC43107-28B8-43C8-AEA9-1B47E784E3AB}" srcOrd="0" destOrd="0" parTransId="{0AFF850E-8301-4534-BB8E-BE2A52156495}" sibTransId="{2C73AFDE-765B-4525-BE62-C22612730527}"/>
    <dgm:cxn modelId="{48BF4325-4D18-DC43-8764-26D857C7E9ED}" type="presOf" srcId="{A0105F8F-3F60-4314-AD87-B2974C1F315D}" destId="{49292304-7F44-E04C-864A-1439401786BF}" srcOrd="0" destOrd="0" presId="urn:microsoft.com/office/officeart/2016/7/layout/VerticalSolidActionList"/>
    <dgm:cxn modelId="{DA68382F-9D2C-4E10-BEF6-09B1C50A3D46}" srcId="{7060AD09-090E-4E22-A623-224EFDD1413A}" destId="{55D74535-8B78-406D-AC0A-CDCF23F12E39}" srcOrd="0" destOrd="0" parTransId="{8ED9F04C-7025-48A8-B34A-802000C0E425}" sibTransId="{9D7FCFBC-41D6-451B-B496-3D68BDDA4F03}"/>
    <dgm:cxn modelId="{7E37C53B-1FF9-E042-BA7B-7A9FF55891B3}" type="presOf" srcId="{09FF40B3-ACE9-449A-8796-72E4B4DB53E9}" destId="{DA676667-41CC-3F44-98AE-20BEAEE9D665}" srcOrd="0" destOrd="0" presId="urn:microsoft.com/office/officeart/2016/7/layout/VerticalSolidActionList"/>
    <dgm:cxn modelId="{9AB8383E-CED1-4F4F-A7BF-EA3AC9D09EA3}" type="presOf" srcId="{5AC43107-28B8-43C8-AEA9-1B47E784E3AB}" destId="{293083F8-77AC-5A46-9365-D3B7F7311B33}" srcOrd="0" destOrd="0" presId="urn:microsoft.com/office/officeart/2016/7/layout/VerticalSolidActionList"/>
    <dgm:cxn modelId="{A326AC40-A3E3-5549-9746-58ED4DE5566E}" type="presOf" srcId="{55D74535-8B78-406D-AC0A-CDCF23F12E39}" destId="{7E7B5231-029A-E84F-9BFC-F3FC2049BF06}" srcOrd="0" destOrd="0" presId="urn:microsoft.com/office/officeart/2016/7/layout/VerticalSolidActionList"/>
    <dgm:cxn modelId="{ACB93F4E-6DA6-8248-AA57-51945E03506E}" type="presOf" srcId="{E0110658-5908-41E6-BDF0-AEDC70211C3D}" destId="{451C0CAE-7629-1F47-AC57-AD49E9DB99F2}" srcOrd="0" destOrd="0" presId="urn:microsoft.com/office/officeart/2016/7/layout/VerticalSolidActionList"/>
    <dgm:cxn modelId="{FDB74155-8770-4CB1-B657-068C0679412C}" srcId="{A0105F8F-3F60-4314-AD87-B2974C1F315D}" destId="{C08DFB09-39F4-4A2C-AC2D-B6A3E428264A}" srcOrd="4" destOrd="0" parTransId="{90232D75-AB69-484D-A59F-8604689F7C5E}" sibTransId="{0C7D1941-EBF3-4BE9-A3E8-1CF98F023173}"/>
    <dgm:cxn modelId="{021CBC66-6BC0-4C33-909E-D94429B17F07}" srcId="{A0105F8F-3F60-4314-AD87-B2974C1F315D}" destId="{7060AD09-090E-4E22-A623-224EFDD1413A}" srcOrd="1" destOrd="0" parTransId="{3AD59790-F290-49E1-B8C6-3FF91D59CDA5}" sibTransId="{0EEB504F-CA5B-4196-BB6B-3D34E33E9714}"/>
    <dgm:cxn modelId="{BC96E16E-8097-F34E-A3D5-17592F1D1998}" type="presOf" srcId="{7060AD09-090E-4E22-A623-224EFDD1413A}" destId="{9C55FDA3-CF17-5E47-AEA6-5336E71E5D66}" srcOrd="0" destOrd="0" presId="urn:microsoft.com/office/officeart/2016/7/layout/VerticalSolidActionList"/>
    <dgm:cxn modelId="{0B247771-CF17-4984-965C-58CE164728B4}" srcId="{F89F40F2-2587-480F-96C2-0F4653C2D725}" destId="{BC06A8AB-0189-4C61-B59D-5935FE9C61AE}" srcOrd="0" destOrd="0" parTransId="{9030C922-266D-41CB-8C2F-0F6DEB66B05D}" sibTransId="{32DC0590-04DC-417A-BD06-3F7A154D0EC2}"/>
    <dgm:cxn modelId="{C19DDF72-B4F8-944A-B10B-218265C87AEB}" type="presOf" srcId="{BC06A8AB-0189-4C61-B59D-5935FE9C61AE}" destId="{E8540B99-6617-4F4C-9C77-851B6BE3FAFD}" srcOrd="0" destOrd="0" presId="urn:microsoft.com/office/officeart/2016/7/layout/VerticalSolidActionList"/>
    <dgm:cxn modelId="{839C9773-03FA-415A-BB89-6A5ABBA89D2A}" srcId="{A0105F8F-3F60-4314-AD87-B2974C1F315D}" destId="{F89F40F2-2587-480F-96C2-0F4653C2D725}" srcOrd="3" destOrd="0" parTransId="{6017A224-C69A-449D-9843-8C9AE11504C9}" sibTransId="{71BE661E-7250-4818-9A7B-7895B82466FA}"/>
    <dgm:cxn modelId="{DC9FE97F-E1C1-194E-90DD-F0218BFAB4BD}" type="presOf" srcId="{40EC6240-26A5-4330-B333-CCAC95A6D930}" destId="{C4BCD86E-146E-D346-B05C-0796AF2B2968}" srcOrd="0" destOrd="0" presId="urn:microsoft.com/office/officeart/2016/7/layout/VerticalSolidActionList"/>
    <dgm:cxn modelId="{4618C682-1FF8-4D78-9739-F534BC839AF1}" srcId="{A0105F8F-3F60-4314-AD87-B2974C1F315D}" destId="{40EC6240-26A5-4330-B333-CCAC95A6D930}" srcOrd="2" destOrd="0" parTransId="{F61A5D2F-F9CE-47C6-9E20-2953FC2D4C38}" sibTransId="{A33C5257-C0C8-4DE7-A8A9-99EBD050CE8E}"/>
    <dgm:cxn modelId="{E57C328A-624B-4DE7-B31C-81EB98D58083}" srcId="{A0105F8F-3F60-4314-AD87-B2974C1F315D}" destId="{09FF40B3-ACE9-449A-8796-72E4B4DB53E9}" srcOrd="0" destOrd="0" parTransId="{8B07E31E-EF9F-44B8-8D22-A67A82BD36F5}" sibTransId="{F2FBF185-2CC4-41C2-9497-5F966CC9CE3F}"/>
    <dgm:cxn modelId="{7ABA3FA2-4BD9-3B49-9AD0-3CA0066C3ABF}" type="presOf" srcId="{A5118994-5643-47D9-BE50-0DE217A2CFA5}" destId="{433D4121-41D7-9B4B-B66A-800C98E55B7E}" srcOrd="0" destOrd="0" presId="urn:microsoft.com/office/officeart/2016/7/layout/VerticalSolidActionList"/>
    <dgm:cxn modelId="{6BA799D7-7999-8F43-8300-1CBB3BFA653F}" type="presOf" srcId="{F89F40F2-2587-480F-96C2-0F4653C2D725}" destId="{9B518647-0BDA-554E-926F-D04A19700B32}" srcOrd="0" destOrd="0" presId="urn:microsoft.com/office/officeart/2016/7/layout/VerticalSolidActionList"/>
    <dgm:cxn modelId="{068979EB-49E0-4048-9746-9E589CE91228}" srcId="{C08DFB09-39F4-4A2C-AC2D-B6A3E428264A}" destId="{E0110658-5908-41E6-BDF0-AEDC70211C3D}" srcOrd="0" destOrd="0" parTransId="{11B62834-3C26-4313-915C-317BB1D87F6E}" sibTransId="{724DF2F8-2F1F-41F5-B2A2-D84109C83356}"/>
    <dgm:cxn modelId="{B14B30CC-84F7-9942-9862-153A5933B6D0}" type="presParOf" srcId="{49292304-7F44-E04C-864A-1439401786BF}" destId="{FD9F25E8-C466-D94D-A67E-E55344A94DAB}" srcOrd="0" destOrd="0" presId="urn:microsoft.com/office/officeart/2016/7/layout/VerticalSolidActionList"/>
    <dgm:cxn modelId="{64DE59C5-2A40-CA4C-8F9F-6DB7524AA30A}" type="presParOf" srcId="{FD9F25E8-C466-D94D-A67E-E55344A94DAB}" destId="{DA676667-41CC-3F44-98AE-20BEAEE9D665}" srcOrd="0" destOrd="0" presId="urn:microsoft.com/office/officeart/2016/7/layout/VerticalSolidActionList"/>
    <dgm:cxn modelId="{6F213610-5CEB-284E-B3B9-A628AF3289D8}" type="presParOf" srcId="{FD9F25E8-C466-D94D-A67E-E55344A94DAB}" destId="{293083F8-77AC-5A46-9365-D3B7F7311B33}" srcOrd="1" destOrd="0" presId="urn:microsoft.com/office/officeart/2016/7/layout/VerticalSolidActionList"/>
    <dgm:cxn modelId="{BF3DBD1B-4A44-BE4C-911B-D453C3FF9CE3}" type="presParOf" srcId="{49292304-7F44-E04C-864A-1439401786BF}" destId="{690ED99D-59A6-854E-A790-A1EBC20E8E16}" srcOrd="1" destOrd="0" presId="urn:microsoft.com/office/officeart/2016/7/layout/VerticalSolidActionList"/>
    <dgm:cxn modelId="{AB2D8DF3-5F16-3A4B-B1F1-A353D3F4E504}" type="presParOf" srcId="{49292304-7F44-E04C-864A-1439401786BF}" destId="{6F06CA4B-6608-7C4E-AFA8-54963ACEECE6}" srcOrd="2" destOrd="0" presId="urn:microsoft.com/office/officeart/2016/7/layout/VerticalSolidActionList"/>
    <dgm:cxn modelId="{6DCB6CFB-EE8A-994B-83A2-21DBB895A419}" type="presParOf" srcId="{6F06CA4B-6608-7C4E-AFA8-54963ACEECE6}" destId="{9C55FDA3-CF17-5E47-AEA6-5336E71E5D66}" srcOrd="0" destOrd="0" presId="urn:microsoft.com/office/officeart/2016/7/layout/VerticalSolidActionList"/>
    <dgm:cxn modelId="{466C3CE5-A905-4B43-8A62-F2CAEA8F19C5}" type="presParOf" srcId="{6F06CA4B-6608-7C4E-AFA8-54963ACEECE6}" destId="{7E7B5231-029A-E84F-9BFC-F3FC2049BF06}" srcOrd="1" destOrd="0" presId="urn:microsoft.com/office/officeart/2016/7/layout/VerticalSolidActionList"/>
    <dgm:cxn modelId="{8A34FF08-1055-E74F-B5F1-DF80939E37F6}" type="presParOf" srcId="{49292304-7F44-E04C-864A-1439401786BF}" destId="{F81F9A14-1BCC-A04F-9D35-9CCA308347E9}" srcOrd="3" destOrd="0" presId="urn:microsoft.com/office/officeart/2016/7/layout/VerticalSolidActionList"/>
    <dgm:cxn modelId="{7935FFA7-626A-2F40-95A4-2BB5F7D8F84F}" type="presParOf" srcId="{49292304-7F44-E04C-864A-1439401786BF}" destId="{37526279-EC07-9D49-88B8-87E00E0D4066}" srcOrd="4" destOrd="0" presId="urn:microsoft.com/office/officeart/2016/7/layout/VerticalSolidActionList"/>
    <dgm:cxn modelId="{D3A3F700-F9B6-9946-A9C8-2494DD95074D}" type="presParOf" srcId="{37526279-EC07-9D49-88B8-87E00E0D4066}" destId="{C4BCD86E-146E-D346-B05C-0796AF2B2968}" srcOrd="0" destOrd="0" presId="urn:microsoft.com/office/officeart/2016/7/layout/VerticalSolidActionList"/>
    <dgm:cxn modelId="{69779D28-75D3-6C40-A524-0532F0848007}" type="presParOf" srcId="{37526279-EC07-9D49-88B8-87E00E0D4066}" destId="{433D4121-41D7-9B4B-B66A-800C98E55B7E}" srcOrd="1" destOrd="0" presId="urn:microsoft.com/office/officeart/2016/7/layout/VerticalSolidActionList"/>
    <dgm:cxn modelId="{E61B32EB-BC46-0A46-9EF6-67BB440FFD1D}" type="presParOf" srcId="{49292304-7F44-E04C-864A-1439401786BF}" destId="{20DEF871-EE6F-E348-8F56-910F7C150724}" srcOrd="5" destOrd="0" presId="urn:microsoft.com/office/officeart/2016/7/layout/VerticalSolidActionList"/>
    <dgm:cxn modelId="{2FC7E3C7-C73A-3142-A17A-68EC86F55117}" type="presParOf" srcId="{49292304-7F44-E04C-864A-1439401786BF}" destId="{0AF5B35D-4D9F-B845-81D9-C7DB4D232EAD}" srcOrd="6" destOrd="0" presId="urn:microsoft.com/office/officeart/2016/7/layout/VerticalSolidActionList"/>
    <dgm:cxn modelId="{A6CD575D-EA91-F446-86B6-4C4D2A8E30B9}" type="presParOf" srcId="{0AF5B35D-4D9F-B845-81D9-C7DB4D232EAD}" destId="{9B518647-0BDA-554E-926F-D04A19700B32}" srcOrd="0" destOrd="0" presId="urn:microsoft.com/office/officeart/2016/7/layout/VerticalSolidActionList"/>
    <dgm:cxn modelId="{18FC72F1-6EBB-9F4F-8DF6-61023D372D9B}" type="presParOf" srcId="{0AF5B35D-4D9F-B845-81D9-C7DB4D232EAD}" destId="{E8540B99-6617-4F4C-9C77-851B6BE3FAFD}" srcOrd="1" destOrd="0" presId="urn:microsoft.com/office/officeart/2016/7/layout/VerticalSolidActionList"/>
    <dgm:cxn modelId="{9D354E02-E8DF-CF41-A431-3A756FFF7389}" type="presParOf" srcId="{49292304-7F44-E04C-864A-1439401786BF}" destId="{0BCF478A-6B46-A84A-9846-D637CA8C89DB}" srcOrd="7" destOrd="0" presId="urn:microsoft.com/office/officeart/2016/7/layout/VerticalSolidActionList"/>
    <dgm:cxn modelId="{EA76536F-31A6-EF40-B9C1-F36F2B8DEF71}" type="presParOf" srcId="{49292304-7F44-E04C-864A-1439401786BF}" destId="{FA70EADB-8281-0A45-97EA-46427B304D20}" srcOrd="8" destOrd="0" presId="urn:microsoft.com/office/officeart/2016/7/layout/VerticalSolidActionList"/>
    <dgm:cxn modelId="{EEBF7BBC-2F48-FC4F-9A52-24372E988BE5}" type="presParOf" srcId="{FA70EADB-8281-0A45-97EA-46427B304D20}" destId="{51012461-FDF0-2348-9D76-A0AF5F83A8C4}" srcOrd="0" destOrd="0" presId="urn:microsoft.com/office/officeart/2016/7/layout/VerticalSolidActionList"/>
    <dgm:cxn modelId="{C20E9220-F695-C748-A892-05D312888488}" type="presParOf" srcId="{FA70EADB-8281-0A45-97EA-46427B304D20}" destId="{451C0CAE-7629-1F47-AC57-AD49E9DB99F2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2B362-4240-4642-BF52-09564C3D7F16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7032-E1DC-4858-8EFE-F6EECF6E21BF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4B501-B3C5-4D42-8395-4C8517B18B66}">
      <dsp:nvSpPr>
        <dsp:cNvPr id="0" name=""/>
        <dsp:cNvSpPr/>
      </dsp:nvSpPr>
      <dsp:spPr>
        <a:xfrm>
          <a:off x="1936708" y="908268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Coach struggling and new clubs</a:t>
          </a:r>
          <a:endParaRPr lang="en-US" sz="2500" kern="1200"/>
        </a:p>
      </dsp:txBody>
      <dsp:txXfrm>
        <a:off x="1936708" y="908268"/>
        <a:ext cx="4308556" cy="1676804"/>
      </dsp:txXfrm>
    </dsp:sp>
    <dsp:sp modelId="{A3BE192E-FFF8-4D7A-8CFE-83D1B0687CBB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686075-E27D-4A97-A706-F454C078619B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6463B-205D-43BB-BB04-9C3D32FAC087}">
      <dsp:nvSpPr>
        <dsp:cNvPr id="0" name=""/>
        <dsp:cNvSpPr/>
      </dsp:nvSpPr>
      <dsp:spPr>
        <a:xfrm>
          <a:off x="1936708" y="3004274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Help clubs create a vibrant Rotary experience for members</a:t>
          </a:r>
          <a:endParaRPr lang="en-US" sz="2500" kern="1200"/>
        </a:p>
      </dsp:txBody>
      <dsp:txXfrm>
        <a:off x="1936708" y="3004274"/>
        <a:ext cx="4308556" cy="1676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52B0F-E81A-B540-B1D1-EB92D3B7B2B0}">
      <dsp:nvSpPr>
        <dsp:cNvPr id="0" name=""/>
        <dsp:cNvSpPr/>
      </dsp:nvSpPr>
      <dsp:spPr>
        <a:xfrm>
          <a:off x="0" y="25712"/>
          <a:ext cx="4922874" cy="2997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Assistant Governors are </a:t>
          </a:r>
          <a:r>
            <a:rPr lang="en-US" sz="4200" b="1" kern="1200"/>
            <a:t>club coaches</a:t>
          </a:r>
          <a:r>
            <a:rPr lang="en-US" sz="4200" kern="1200"/>
            <a:t>, not inspectors.</a:t>
          </a:r>
        </a:p>
      </dsp:txBody>
      <dsp:txXfrm>
        <a:off x="146328" y="172040"/>
        <a:ext cx="4630218" cy="2704884"/>
      </dsp:txXfrm>
    </dsp:sp>
    <dsp:sp modelId="{19CEA9C6-3EE4-4944-8539-CC750809C6CC}">
      <dsp:nvSpPr>
        <dsp:cNvPr id="0" name=""/>
        <dsp:cNvSpPr/>
      </dsp:nvSpPr>
      <dsp:spPr>
        <a:xfrm>
          <a:off x="0" y="3023252"/>
          <a:ext cx="4922874" cy="2086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301" tIns="53340" rIns="298704" bIns="5334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/>
            <a:t>Strong clubs = strong Rotary</a:t>
          </a: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300" kern="1200"/>
            <a:t>Vibrant clubs engage members</a:t>
          </a:r>
        </a:p>
      </dsp:txBody>
      <dsp:txXfrm>
        <a:off x="0" y="3023252"/>
        <a:ext cx="4922874" cy="2086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083F8-77AC-5A46-9365-D3B7F7311B33}">
      <dsp:nvSpPr>
        <dsp:cNvPr id="0" name=""/>
        <dsp:cNvSpPr/>
      </dsp:nvSpPr>
      <dsp:spPr>
        <a:xfrm>
          <a:off x="2103120" y="1890"/>
          <a:ext cx="8412480" cy="829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10740" rIns="163225" bIns="2107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Assess the strength and weaknesses, and provide guidance</a:t>
          </a:r>
        </a:p>
      </dsp:txBody>
      <dsp:txXfrm>
        <a:off x="2103120" y="1890"/>
        <a:ext cx="8412480" cy="829686"/>
      </dsp:txXfrm>
    </dsp:sp>
    <dsp:sp modelId="{DA676667-41CC-3F44-98AE-20BEAEE9D665}">
      <dsp:nvSpPr>
        <dsp:cNvPr id="0" name=""/>
        <dsp:cNvSpPr/>
      </dsp:nvSpPr>
      <dsp:spPr>
        <a:xfrm>
          <a:off x="0" y="1890"/>
          <a:ext cx="2103120" cy="829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1955" rIns="111290" bIns="8195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Assess</a:t>
          </a:r>
        </a:p>
      </dsp:txBody>
      <dsp:txXfrm>
        <a:off x="0" y="1890"/>
        <a:ext cx="2103120" cy="829686"/>
      </dsp:txXfrm>
    </dsp:sp>
    <dsp:sp modelId="{7E7B5231-029A-E84F-9BFC-F3FC2049BF06}">
      <dsp:nvSpPr>
        <dsp:cNvPr id="0" name=""/>
        <dsp:cNvSpPr/>
      </dsp:nvSpPr>
      <dsp:spPr>
        <a:xfrm>
          <a:off x="2103120" y="881358"/>
          <a:ext cx="8412480" cy="829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10740" rIns="163225" bIns="2107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Support to overcome challenges</a:t>
          </a:r>
        </a:p>
      </dsp:txBody>
      <dsp:txXfrm>
        <a:off x="2103120" y="881358"/>
        <a:ext cx="8412480" cy="829686"/>
      </dsp:txXfrm>
    </dsp:sp>
    <dsp:sp modelId="{9C55FDA3-CF17-5E47-AEA6-5336E71E5D66}">
      <dsp:nvSpPr>
        <dsp:cNvPr id="0" name=""/>
        <dsp:cNvSpPr/>
      </dsp:nvSpPr>
      <dsp:spPr>
        <a:xfrm>
          <a:off x="0" y="881358"/>
          <a:ext cx="2103120" cy="829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1955" rIns="111290" bIns="8195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Support</a:t>
          </a:r>
        </a:p>
      </dsp:txBody>
      <dsp:txXfrm>
        <a:off x="0" y="881358"/>
        <a:ext cx="2103120" cy="829686"/>
      </dsp:txXfrm>
    </dsp:sp>
    <dsp:sp modelId="{433D4121-41D7-9B4B-B66A-800C98E55B7E}">
      <dsp:nvSpPr>
        <dsp:cNvPr id="0" name=""/>
        <dsp:cNvSpPr/>
      </dsp:nvSpPr>
      <dsp:spPr>
        <a:xfrm>
          <a:off x="2103120" y="1760825"/>
          <a:ext cx="8412480" cy="829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10740" rIns="163225" bIns="2107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Explore creative ideas and strategies </a:t>
          </a:r>
        </a:p>
      </dsp:txBody>
      <dsp:txXfrm>
        <a:off x="2103120" y="1760825"/>
        <a:ext cx="8412480" cy="829686"/>
      </dsp:txXfrm>
    </dsp:sp>
    <dsp:sp modelId="{C4BCD86E-146E-D346-B05C-0796AF2B2968}">
      <dsp:nvSpPr>
        <dsp:cNvPr id="0" name=""/>
        <dsp:cNvSpPr/>
      </dsp:nvSpPr>
      <dsp:spPr>
        <a:xfrm>
          <a:off x="0" y="1760825"/>
          <a:ext cx="2103120" cy="829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1955" rIns="111290" bIns="8195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Explore</a:t>
          </a:r>
        </a:p>
      </dsp:txBody>
      <dsp:txXfrm>
        <a:off x="0" y="1760825"/>
        <a:ext cx="2103120" cy="829686"/>
      </dsp:txXfrm>
    </dsp:sp>
    <dsp:sp modelId="{E8540B99-6617-4F4C-9C77-851B6BE3FAFD}">
      <dsp:nvSpPr>
        <dsp:cNvPr id="0" name=""/>
        <dsp:cNvSpPr/>
      </dsp:nvSpPr>
      <dsp:spPr>
        <a:xfrm>
          <a:off x="2103120" y="2640293"/>
          <a:ext cx="8412480" cy="829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10740" rIns="163225" bIns="2107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Encourage innovation and help manage change</a:t>
          </a:r>
        </a:p>
      </dsp:txBody>
      <dsp:txXfrm>
        <a:off x="2103120" y="2640293"/>
        <a:ext cx="8412480" cy="829686"/>
      </dsp:txXfrm>
    </dsp:sp>
    <dsp:sp modelId="{9B518647-0BDA-554E-926F-D04A19700B32}">
      <dsp:nvSpPr>
        <dsp:cNvPr id="0" name=""/>
        <dsp:cNvSpPr/>
      </dsp:nvSpPr>
      <dsp:spPr>
        <a:xfrm>
          <a:off x="0" y="2640293"/>
          <a:ext cx="2103120" cy="829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1955" rIns="111290" bIns="8195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Encourage</a:t>
          </a:r>
        </a:p>
      </dsp:txBody>
      <dsp:txXfrm>
        <a:off x="0" y="2640293"/>
        <a:ext cx="2103120" cy="829686"/>
      </dsp:txXfrm>
    </dsp:sp>
    <dsp:sp modelId="{451C0CAE-7629-1F47-AC57-AD49E9DB99F2}">
      <dsp:nvSpPr>
        <dsp:cNvPr id="0" name=""/>
        <dsp:cNvSpPr/>
      </dsp:nvSpPr>
      <dsp:spPr>
        <a:xfrm>
          <a:off x="2103120" y="3519760"/>
          <a:ext cx="8412480" cy="8296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10740" rIns="163225" bIns="2107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Help them to succeed.</a:t>
          </a:r>
        </a:p>
      </dsp:txBody>
      <dsp:txXfrm>
        <a:off x="2103120" y="3519760"/>
        <a:ext cx="8412480" cy="829686"/>
      </dsp:txXfrm>
    </dsp:sp>
    <dsp:sp modelId="{51012461-FDF0-2348-9D76-A0AF5F83A8C4}">
      <dsp:nvSpPr>
        <dsp:cNvPr id="0" name=""/>
        <dsp:cNvSpPr/>
      </dsp:nvSpPr>
      <dsp:spPr>
        <a:xfrm>
          <a:off x="0" y="3519760"/>
          <a:ext cx="2103120" cy="829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1955" rIns="111290" bIns="8195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Help</a:t>
          </a:r>
        </a:p>
      </dsp:txBody>
      <dsp:txXfrm>
        <a:off x="0" y="3519760"/>
        <a:ext cx="2103120" cy="829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410DE-6C51-F64E-B045-FA380BE080C6}" type="datetimeFigureOut">
              <a:rPr lang="en-US" smtClean="0"/>
              <a:t>3/21/26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85B64-E330-6A48-98DE-571D0030D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31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F85B64-E330-6A48-98DE-571D0030DE0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27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B9566-4F90-D975-5A2A-120FCF721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0C1AC-8027-F7B3-C988-2C6198823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B82B2-FE83-1074-0159-90E2BDA1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5016C-1777-1D4E-0DCC-2D7D6217E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61931-AF19-89BE-560D-3A02E0F6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Rotary Logo PNG Transparent &amp; SVG Vector - Freebie Supply">
            <a:extLst>
              <a:ext uri="{FF2B5EF4-FFF2-40B4-BE49-F238E27FC236}">
                <a16:creationId xmlns:a16="http://schemas.microsoft.com/office/drawing/2014/main" id="{235D6058-E3BB-9563-57DB-2C4B1209C7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1702" y="52826"/>
            <a:ext cx="1792596" cy="67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51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A7D2-CE47-B8CA-0F16-15756386C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2ED32-F14D-1A4D-553C-3BDCB5E7D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531EC-05D9-4DD7-58F7-E4EEEAB3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97A70-9ABA-89ED-16D2-06A110157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F611D-ADEB-46A4-9232-1D08CBBB5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5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DA77B-1FC2-EA99-61B2-2A2E8C7792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604C0-3FF3-86D7-0053-1FC1B7E2C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AC69E-350E-A59B-BBED-0965628E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2D653-80C1-A06A-1CF8-A2E2B106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ED968-7FE4-424D-671E-F64496671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6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C6172-0992-A2B5-324D-66D8A6A9C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B1AA0-BC42-8EE6-433D-45503EE29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BFA18-D7E8-D572-648E-67115542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A0C6-A61C-D078-7AD1-6F869FF05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42734-8316-4E6C-C934-172C84B1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Rotary Logo PNG Transparent &amp; SVG Vector - Freebie Supply">
            <a:extLst>
              <a:ext uri="{FF2B5EF4-FFF2-40B4-BE49-F238E27FC236}">
                <a16:creationId xmlns:a16="http://schemas.microsoft.com/office/drawing/2014/main" id="{9F644B57-F289-555A-789B-5A749224F1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2871" y="24606"/>
            <a:ext cx="1816100" cy="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31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76C5-6D14-1365-61AC-4228C7E28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BCC7B-1581-ED98-277B-8A99F76CB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7DA6D-DA80-C58E-6337-F84B6F83A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7BF19-B2B3-A402-1CA0-49A2F765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6B4FD-1143-54F8-FE6C-A6FE09B6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8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29F36-4998-6B50-B9C6-06CCA678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FF518-E32A-01F8-D153-05BC24AD3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878E88-BE74-CB95-5EB0-0D4578090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99A66-E621-8436-E283-3A7D7322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A6F4B-8E9A-B43F-390C-101E75AD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7EE16-A432-7AFA-7BFE-480F43DB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6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781C-9F16-B404-0643-DD5E058A4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551D1-9B99-3BF9-1090-BFEEBC134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145282-FFC7-B789-096F-BD3A00BB5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3F3CC-042E-22C4-DC8C-658D706D3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00ED15-F643-B4BB-C3CE-1C2594D63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5C4205-EC03-040E-4842-F26C3FE19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529D0-FA45-CBA8-CDC5-6C89C9E31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680C46-14EF-9A61-9741-B6E27FDFB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5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33254-E9CF-8714-4888-5D25D5C8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EAEE47-3F66-0D34-DC10-7E9D2B11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49F2F9-F7A3-1C97-9B4B-5145BDAB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C798C-152D-7875-E315-2B969613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2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54A9EC-F8F2-879D-B2F4-72C81D7F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88F5BA-3A7C-C86E-1C20-59788C4E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C368C-0942-3F54-A12D-1A07C3290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69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4090-4F3A-ECFF-D19B-CB52D267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143F5-BE60-70A5-512A-87DA7EBD6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6CF2C7-E4E4-36C4-187B-C32E3DCFF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470F9-AEBD-21AB-0C92-8771C959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AF91C-469C-BA82-56D2-B0E1DC86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3F47C-4252-54A1-F969-EAB754FFA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1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CDF58-B8FB-BE6B-F44A-A732041BD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FDAD6-31BA-66F8-82EF-61D13D38B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BD414-6F24-DE38-1970-6028AE070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88C06-4747-4CDB-5E6B-95902C96A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8B1B8-0BBF-16EE-06EA-B700EE8A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D33EB-51CC-548B-1A1F-1EE2E580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9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D56E20-D911-4E56-78FB-B69DAD1B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7EDAB-F2D7-50D3-B85B-A67A889A8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F4C3B-B085-35BA-4098-86D2F12655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731FA-9421-A344-8067-73076F71D78C}" type="datetimeFigureOut">
              <a:rPr lang="en-US" smtClean="0"/>
              <a:t>3/21/26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79872-AD7F-E3E9-CF8B-27EA5D6FF4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9AD9-B241-0E72-AAB2-073FC0B88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3FBE28-6421-7E4F-A25F-32A706FB6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9042FA8-918F-5AFF-9839-7455677F2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385" y="841248"/>
            <a:ext cx="5129600" cy="53400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Supporting Your Clubs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0E2BA-15C2-8084-F128-452032077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4410" y="841247"/>
            <a:ext cx="5587890" cy="53400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 b="1" dirty="0" err="1">
                <a:solidFill>
                  <a:schemeClr val="tx2"/>
                </a:solidFill>
              </a:rPr>
              <a:t>Rtn</a:t>
            </a:r>
            <a:r>
              <a:rPr lang="en-US" sz="2800" b="1" dirty="0">
                <a:solidFill>
                  <a:schemeClr val="tx2"/>
                </a:solidFill>
              </a:rPr>
              <a:t> Dr Dhruba Acharya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PP Rotary Club of </a:t>
            </a:r>
            <a:r>
              <a:rPr lang="en-US" sz="2800" dirty="0" err="1">
                <a:solidFill>
                  <a:schemeClr val="tx2"/>
                </a:solidFill>
              </a:rPr>
              <a:t>Kopundol</a:t>
            </a:r>
            <a:endParaRPr lang="en-US" sz="2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Chair, District Urban Environment    Sub-Committee (2025-26)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</a:rPr>
              <a:t>Co-chair, District Learning Facilitator Team (2026-27)</a:t>
            </a:r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6A92C72D-A5E7-9627-7857-89C3567F0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225" y="67858"/>
            <a:ext cx="2251796" cy="84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458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FB1508-7F66-8D81-31AB-F575D052A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599" y="351119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5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Final Take away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F0FC7-6421-56AB-14A7-9C8520B9D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120" y="1700790"/>
            <a:ext cx="10285935" cy="4234291"/>
          </a:xfrm>
        </p:spPr>
        <p:txBody>
          <a:bodyPr anchor="ctr">
            <a:normAutofit/>
          </a:bodyPr>
          <a:lstStyle/>
          <a:p>
            <a:pPr marL="0" marR="0">
              <a:buNone/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Three Messages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buNone/>
            </a:pPr>
            <a:r>
              <a:rPr lang="en-US" kern="0" dirty="0">
                <a:effectLst/>
                <a:latin typeface="Apple Color Emoji" pitchFamily="2" charset="0"/>
                <a:ea typeface="Times New Roman" panose="02020603050405020304" pitchFamily="18" charset="0"/>
                <a:cs typeface="Apple Color Emoji" pitchFamily="2" charset="0"/>
              </a:rPr>
              <a:t>✔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Strong clubs create strong Rotary</a:t>
            </a:r>
            <a:b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kern="0" dirty="0">
                <a:effectLst/>
                <a:latin typeface="Apple Color Emoji" pitchFamily="2" charset="0"/>
                <a:ea typeface="Times New Roman" panose="02020603050405020304" pitchFamily="18" charset="0"/>
                <a:cs typeface="Apple Color Emoji" pitchFamily="2" charset="0"/>
              </a:rPr>
              <a:t>✔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Assistant Governors are </a:t>
            </a: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coaches and connectors</a:t>
            </a:r>
            <a:b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kern="0" dirty="0">
                <a:effectLst/>
                <a:latin typeface="Apple Color Emoji" pitchFamily="2" charset="0"/>
                <a:ea typeface="Times New Roman" panose="02020603050405020304" pitchFamily="18" charset="0"/>
                <a:cs typeface="Apple Color Emoji" pitchFamily="2" charset="0"/>
              </a:rPr>
              <a:t>✔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Encourage </a:t>
            </a: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innovation and flexibility</a:t>
            </a:r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“If every AG strengthens just one club this year, our entire district becomes stronger.”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000" dirty="0"/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EA97063F-1632-E9D9-ADC4-9175610FA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6853" y="16749"/>
            <a:ext cx="1783308" cy="66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115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A867-BDB9-84E4-1D5A-0839E032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900" y="23701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Thank you 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1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E4EA73-B88E-F52B-BF50-9802A808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6800" dirty="0"/>
              <a:t>Learning Objectives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5D84C7-26AF-947A-39BE-B9F8EA1AB1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02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BD08663-0F52-09E6-5A3A-47B7F6544F61}"/>
              </a:ext>
            </a:extLst>
          </p:cNvPr>
          <p:cNvSpPr txBox="1"/>
          <p:nvPr/>
        </p:nvSpPr>
        <p:spPr>
          <a:xfrm>
            <a:off x="5229357" y="1524000"/>
            <a:ext cx="2921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Understand how to:</a:t>
            </a:r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96AE6D26-3875-D873-2694-C669472D0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7212" y="0"/>
            <a:ext cx="2251796" cy="84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83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7E4A6F-B289-418A-8C38-75086011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05D1D5-A3BD-44CF-8F90-2BD3BC029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47625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62979-EE2D-B1BB-C4F0-78C9F3A94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385" y="1465188"/>
            <a:ext cx="3603330" cy="3927625"/>
          </a:xfrm>
        </p:spPr>
        <p:txBody>
          <a:bodyPr>
            <a:normAutofit/>
          </a:bodyPr>
          <a:lstStyle/>
          <a:p>
            <a:pPr algn="ctr"/>
            <a:r>
              <a:rPr lang="en-US" sz="3200" b="1" kern="0">
                <a:solidFill>
                  <a:srgbClr val="59595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Why Supporting Clubs Matters</a:t>
            </a:r>
            <a:r>
              <a:rPr lang="en-US" sz="3200">
                <a:solidFill>
                  <a:srgbClr val="595959"/>
                </a:solidFill>
                <a:effectLst/>
              </a:rPr>
              <a:t> </a:t>
            </a:r>
            <a:endParaRPr lang="en-US" sz="3200">
              <a:solidFill>
                <a:srgbClr val="595959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4A545A-9736-65E2-1AF7-9749FE2C2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406389"/>
              </p:ext>
            </p:extLst>
          </p:nvPr>
        </p:nvGraphicFramePr>
        <p:xfrm>
          <a:off x="6331689" y="824023"/>
          <a:ext cx="4922874" cy="5135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Rotary Logo PNG Transparent &amp; SVG Vector - Freebie Supply">
            <a:extLst>
              <a:ext uri="{FF2B5EF4-FFF2-40B4-BE49-F238E27FC236}">
                <a16:creationId xmlns:a16="http://schemas.microsoft.com/office/drawing/2014/main" id="{FE6D86F8-150D-C0FA-03AB-1C03DC8E2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99" y="0"/>
            <a:ext cx="2251796" cy="84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39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98148-9D22-95CD-6DEC-4769C2C93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a coach do?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42DB8D-AD01-A735-280D-667C08A1B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86983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773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EB511-5A64-EAFF-87CA-FBB95B588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kern="0" dirty="0">
                <a:effectLst/>
              </a:rPr>
              <a:t>What AGs are expected to do?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0B1B7-9591-82C4-FAB5-DB2862CEE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9698297" cy="4290387"/>
          </a:xfrm>
        </p:spPr>
        <p:txBody>
          <a:bodyPr>
            <a:normAutofit/>
          </a:bodyPr>
          <a:lstStyle/>
          <a:p>
            <a:pPr marL="114300" indent="-342900"/>
            <a:r>
              <a:rPr lang="en-US" sz="3200" b="1" kern="0" dirty="0">
                <a:effectLst/>
              </a:rPr>
              <a:t>Assess</a:t>
            </a:r>
            <a:r>
              <a:rPr lang="en-US" sz="3200" kern="0" dirty="0">
                <a:effectLst/>
              </a:rPr>
              <a:t> strengths and weaknesses</a:t>
            </a:r>
          </a:p>
          <a:p>
            <a:pPr marL="114300" indent="-342900"/>
            <a:r>
              <a:rPr lang="en-US" sz="3200" b="1" kern="0" dirty="0">
                <a:effectLst/>
              </a:rPr>
              <a:t>Support</a:t>
            </a:r>
            <a:r>
              <a:rPr lang="en-US" sz="3200" kern="0" dirty="0">
                <a:effectLst/>
              </a:rPr>
              <a:t> leadership</a:t>
            </a:r>
          </a:p>
          <a:p>
            <a:pPr marL="114300" indent="-342900"/>
            <a:r>
              <a:rPr lang="en-US" sz="3200" b="1" kern="0" dirty="0">
                <a:effectLst/>
              </a:rPr>
              <a:t>Explore</a:t>
            </a:r>
            <a:r>
              <a:rPr lang="en-US" sz="3200" kern="0" dirty="0">
                <a:effectLst/>
              </a:rPr>
              <a:t> creative ideas and opportunities</a:t>
            </a:r>
          </a:p>
          <a:p>
            <a:pPr marL="114300" indent="-342900"/>
            <a:r>
              <a:rPr lang="en-US" sz="3200" b="1" kern="0" dirty="0">
                <a:effectLst/>
              </a:rPr>
              <a:t>Encourage</a:t>
            </a:r>
            <a:r>
              <a:rPr lang="en-US" sz="3200" kern="0" dirty="0">
                <a:effectLst/>
              </a:rPr>
              <a:t> innovation and manage change</a:t>
            </a:r>
          </a:p>
          <a:p>
            <a:pPr marL="114300" indent="-342900"/>
            <a:r>
              <a:rPr lang="en-US" sz="3200" b="1" kern="0" dirty="0">
                <a:effectLst/>
              </a:rPr>
              <a:t>Help </a:t>
            </a:r>
            <a:r>
              <a:rPr lang="en-US" sz="3200" kern="0" dirty="0">
                <a:effectLst/>
              </a:rPr>
              <a:t>clubs to succeed</a:t>
            </a:r>
            <a:endParaRPr lang="en-US" sz="3200" kern="100" dirty="0">
              <a:effectLst/>
            </a:endParaRPr>
          </a:p>
          <a:p>
            <a:pPr marL="0" marR="0">
              <a:buNone/>
            </a:pPr>
            <a:endParaRPr lang="en-US" sz="2000" kern="0" dirty="0">
              <a:effectLst/>
            </a:endParaRPr>
          </a:p>
          <a:p>
            <a:pPr marL="0" marR="0">
              <a:buNone/>
            </a:pPr>
            <a:r>
              <a:rPr lang="en-US" sz="2000" kern="0" dirty="0">
                <a:effectLst/>
              </a:rPr>
              <a:t>Key concept:</a:t>
            </a:r>
            <a:endParaRPr lang="en-US" sz="2000" kern="100" dirty="0">
              <a:effectLst/>
            </a:endParaRPr>
          </a:p>
          <a:p>
            <a:pPr marL="0" marR="0" indent="0">
              <a:buNone/>
            </a:pPr>
            <a:r>
              <a:rPr lang="en-US" sz="2000" b="1" kern="0" dirty="0">
                <a:effectLst/>
              </a:rPr>
              <a:t>Healthy clubs create a positive Rotary experience.</a:t>
            </a:r>
            <a:endParaRPr lang="en-US" sz="2000" kern="100" dirty="0">
              <a:effectLst/>
            </a:endParaRPr>
          </a:p>
          <a:p>
            <a:endParaRPr lang="en-US" sz="2000" dirty="0"/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5F8A4784-E90A-FBF7-EC74-0D41C022B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04948" y="0"/>
            <a:ext cx="2432154" cy="90791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49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B58C1A-AC85-9E36-B001-1F111E1D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254" y="853223"/>
            <a:ext cx="8959893" cy="888360"/>
          </a:xfrm>
        </p:spPr>
        <p:txBody>
          <a:bodyPr anchor="b">
            <a:normAutofit/>
          </a:bodyPr>
          <a:lstStyle/>
          <a:p>
            <a:r>
              <a:rPr lang="en-US" sz="3200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Rotary Flexibility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8FFCE-FD4B-1CFC-6C73-D310D0C9F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800" y="2040340"/>
            <a:ext cx="9382146" cy="3556525"/>
          </a:xfrm>
        </p:spPr>
        <p:txBody>
          <a:bodyPr anchor="t">
            <a:normAutofit/>
          </a:bodyPr>
          <a:lstStyle/>
          <a:p>
            <a:pPr marL="0" marR="0">
              <a:buNone/>
            </a:pP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Rotary now allows clubs to:</a:t>
            </a:r>
            <a:endParaRPr lang="en-US" sz="24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buNone/>
            </a:pP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• Change meeting format (online / hybrid / in-person)</a:t>
            </a:r>
            <a:b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• Adjust meeting schedule</a:t>
            </a:r>
            <a:b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• Relax attendance requirements</a:t>
            </a:r>
            <a:b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• Offer different membership types</a:t>
            </a:r>
            <a:endParaRPr lang="en-US" sz="24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buNone/>
            </a:pPr>
            <a:r>
              <a:rPr lang="en-US" sz="2400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Key message:</a:t>
            </a:r>
            <a:endParaRPr lang="en-US" sz="24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/>
            <a:r>
              <a:rPr lang="en-US" sz="2400" b="1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Innovation keeps clubs alive.</a:t>
            </a:r>
            <a:endParaRPr lang="en-US" sz="2400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C2ECD368-3054-051A-926A-59AB76187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178" y="685800"/>
            <a:ext cx="1783308" cy="66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24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32E35-6592-3F61-61B0-59F76E555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US" sz="5600" b="1" kern="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Three practical Actions</a:t>
            </a:r>
            <a:endParaRPr lang="en-US" sz="5600" dirty="0">
              <a:solidFill>
                <a:srgbClr val="FFFFFF"/>
              </a:solidFill>
            </a:endParaRPr>
          </a:p>
        </p:txBody>
      </p:sp>
      <p:sp>
        <p:nvSpPr>
          <p:cNvPr id="19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5784F-549B-D5B5-4355-16A25AF60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374394"/>
            <a:ext cx="4972840" cy="5981955"/>
          </a:xfrm>
        </p:spPr>
        <p:txBody>
          <a:bodyPr anchor="ctr">
            <a:normAutofit/>
          </a:bodyPr>
          <a:lstStyle/>
          <a:p>
            <a:pPr marL="0" marR="0">
              <a:buNone/>
            </a:pPr>
            <a:r>
              <a:rPr lang="en-US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1️⃣ </a:t>
            </a:r>
            <a:r>
              <a:rPr lang="en-US" b="1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Listen to clubs</a:t>
            </a:r>
            <a:br>
              <a:rPr lang="en-US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2️⃣ </a:t>
            </a:r>
            <a:r>
              <a:rPr lang="en-US" b="1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Coach club leaders</a:t>
            </a:r>
            <a:br>
              <a:rPr lang="en-US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3️⃣ </a:t>
            </a:r>
            <a:r>
              <a:rPr lang="en-US" b="1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Connect them with district resources</a:t>
            </a:r>
          </a:p>
          <a:p>
            <a:pPr marL="0" marR="0">
              <a:buNone/>
            </a:pPr>
            <a:endParaRPr lang="en-US" sz="2000" kern="100" dirty="0">
              <a:solidFill>
                <a:schemeClr val="tx1">
                  <a:alpha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buNone/>
            </a:pPr>
            <a:r>
              <a:rPr lang="en-US" sz="2000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Example:</a:t>
            </a:r>
            <a:endParaRPr lang="en-US" sz="2000" kern="100" dirty="0">
              <a:solidFill>
                <a:schemeClr val="tx1">
                  <a:alpha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/>
            <a:r>
              <a:rPr lang="en-US" sz="2000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AG = </a:t>
            </a:r>
            <a:r>
              <a:rPr lang="en-US" sz="2000" b="1" kern="0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bridge between clubs and district</a:t>
            </a:r>
            <a:endParaRPr lang="en-US" sz="2000" kern="100" dirty="0">
              <a:solidFill>
                <a:schemeClr val="tx1">
                  <a:alpha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118DA8BA-1460-BEC9-6432-F5CEE4306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9670" y="46848"/>
            <a:ext cx="1783308" cy="66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3973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F55C4-6DAF-3E20-6AEB-F051DCF63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>
            <a:normAutofit/>
          </a:bodyPr>
          <a:lstStyle/>
          <a:p>
            <a:pPr marL="0" marR="0"/>
            <a:r>
              <a:rPr lang="en-US" b="1" kern="1800">
                <a:effectLst/>
              </a:rPr>
              <a:t>Interactive Activity (10 minutes)</a:t>
            </a:r>
            <a:endParaRPr lang="en-US" kern="100">
              <a:effectLst/>
            </a:endParaRP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DF051CA-E089-37EE-6CC5-9A1E97ADF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7106" y="1579563"/>
            <a:ext cx="5157787" cy="823912"/>
          </a:xfrm>
        </p:spPr>
        <p:txBody>
          <a:bodyPr/>
          <a:lstStyle/>
          <a:p>
            <a:r>
              <a:rPr lang="en-US" kern="0" dirty="0"/>
              <a:t>Small groups of 3–4.</a:t>
            </a:r>
            <a:endParaRPr lang="en-US" kern="100" dirty="0"/>
          </a:p>
          <a:p>
            <a:endParaRPr lang="en-US" dirty="0"/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0CC833E8-0F3C-91E4-5226-DC3311AD3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124" y="5668963"/>
            <a:ext cx="2207122" cy="823912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25EC4-CC50-9C57-B145-AFB71CEE1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95700" y="2301875"/>
            <a:ext cx="6972300" cy="3367088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400" b="1" kern="0" dirty="0">
                <a:effectLst/>
              </a:rPr>
              <a:t>Task</a:t>
            </a:r>
            <a:endParaRPr lang="en-US" sz="2400" kern="100" dirty="0">
              <a:effectLst/>
            </a:endParaRPr>
          </a:p>
          <a:p>
            <a:pPr marL="0" marR="0">
              <a:buNone/>
            </a:pPr>
            <a:r>
              <a:rPr lang="en-US" sz="2400" b="1" kern="0" dirty="0">
                <a:effectLst/>
              </a:rPr>
              <a:t>Question 1</a:t>
            </a:r>
            <a:br>
              <a:rPr lang="en-US" sz="2400" kern="0" dirty="0">
                <a:effectLst/>
              </a:rPr>
            </a:br>
            <a:r>
              <a:rPr lang="en-US" sz="2400" kern="0" dirty="0">
                <a:effectLst/>
              </a:rPr>
              <a:t>What are the </a:t>
            </a:r>
            <a:r>
              <a:rPr lang="en-US" sz="2400" b="1" kern="0" dirty="0">
                <a:effectLst/>
              </a:rPr>
              <a:t>two biggest challenges clubs face in your area?</a:t>
            </a:r>
          </a:p>
          <a:p>
            <a:pPr marL="0" marR="0" indent="0">
              <a:buNone/>
            </a:pPr>
            <a:r>
              <a:rPr lang="en-US" sz="2400" b="1" kern="0" dirty="0">
                <a:effectLst/>
              </a:rPr>
              <a:t>Question 2</a:t>
            </a:r>
            <a:br>
              <a:rPr lang="en-US" sz="2400" kern="0" dirty="0">
                <a:effectLst/>
              </a:rPr>
            </a:br>
            <a:r>
              <a:rPr lang="en-US" sz="2400" kern="0" dirty="0">
                <a:effectLst/>
              </a:rPr>
              <a:t>What could an </a:t>
            </a:r>
            <a:r>
              <a:rPr lang="en-US" sz="2400" b="1" kern="0" dirty="0">
                <a:effectLst/>
              </a:rPr>
              <a:t>Assistant Governor do to help?</a:t>
            </a:r>
          </a:p>
        </p:txBody>
      </p:sp>
    </p:spTree>
    <p:extLst>
      <p:ext uri="{BB962C8B-B14F-4D97-AF65-F5344CB8AC3E}">
        <p14:creationId xmlns:p14="http://schemas.microsoft.com/office/powerpoint/2010/main" val="3503366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4917C4-3FED-8914-C4A5-60F3753CC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070149"/>
            <a:ext cx="8959893" cy="1004836"/>
          </a:xfrm>
        </p:spPr>
        <p:txBody>
          <a:bodyPr anchor="ctr">
            <a:normAutofit/>
          </a:bodyPr>
          <a:lstStyle/>
          <a:p>
            <a:r>
              <a:rPr lang="en-US" sz="3200" b="1" kern="1800" dirty="0">
                <a:solidFill>
                  <a:srgbClr val="59595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Concluding Reflection</a:t>
            </a:r>
            <a:endParaRPr lang="en-US" sz="3200" dirty="0">
              <a:solidFill>
                <a:srgbClr val="595959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11279-7F42-0F27-310C-EB485FBFE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768321"/>
            <a:ext cx="8959892" cy="2828543"/>
          </a:xfrm>
        </p:spPr>
        <p:txBody>
          <a:bodyPr anchor="t">
            <a:normAutofit/>
          </a:bodyPr>
          <a:lstStyle/>
          <a:p>
            <a:pPr marL="0" marR="0">
              <a:buNone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“What is ONE action you will take to better support your clubs this year?”</a:t>
            </a:r>
            <a:endParaRPr lang="en-US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Picture 3" descr="Rotary Logo PNG Transparent &amp; SVG Vector - Freebie Supply">
            <a:extLst>
              <a:ext uri="{FF2B5EF4-FFF2-40B4-BE49-F238E27FC236}">
                <a16:creationId xmlns:a16="http://schemas.microsoft.com/office/drawing/2014/main" id="{FE0E9C01-BC40-506C-C048-5F8C4ED26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6853" y="16749"/>
            <a:ext cx="1783308" cy="668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404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325</Words>
  <Application>Microsoft Macintosh PowerPoint</Application>
  <PresentationFormat>Widescreen</PresentationFormat>
  <Paragraphs>57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Apple Color Emoji</vt:lpstr>
      <vt:lpstr>Aptos</vt:lpstr>
      <vt:lpstr>Aptos Display</vt:lpstr>
      <vt:lpstr>Arial</vt:lpstr>
      <vt:lpstr>Calibri</vt:lpstr>
      <vt:lpstr>Times New Roman</vt:lpstr>
      <vt:lpstr>Office Theme</vt:lpstr>
      <vt:lpstr>Supporting Your Clubs</vt:lpstr>
      <vt:lpstr>Learning Objectives</vt:lpstr>
      <vt:lpstr>Why Supporting Clubs Matters </vt:lpstr>
      <vt:lpstr>What does a coach do?</vt:lpstr>
      <vt:lpstr>What AGs are expected to do? </vt:lpstr>
      <vt:lpstr>Rotary Flexibility </vt:lpstr>
      <vt:lpstr>Three practical Actions</vt:lpstr>
      <vt:lpstr>Interactive Activity (10 minutes)</vt:lpstr>
      <vt:lpstr>Concluding Reflection</vt:lpstr>
      <vt:lpstr>Final Take away</vt:lpstr>
      <vt:lpstr>Thank you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Dhruba Acharya</dc:creator>
  <cp:lastModifiedBy>Dhruba Acharya</cp:lastModifiedBy>
  <cp:revision>5</cp:revision>
  <dcterms:created xsi:type="dcterms:W3CDTF">2026-03-20T07:23:10Z</dcterms:created>
  <dcterms:modified xsi:type="dcterms:W3CDTF">2026-03-21T01:40:43Z</dcterms:modified>
</cp:coreProperties>
</file>